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46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A1A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65B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6678" y="654340"/>
            <a:ext cx="771787" cy="83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82472" y="520117"/>
            <a:ext cx="1963023" cy="419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46164" y="604007"/>
            <a:ext cx="2248249" cy="453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811859" y="520117"/>
            <a:ext cx="2986481" cy="419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75045" y="1275127"/>
            <a:ext cx="2801923" cy="469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53673" y="1895912"/>
            <a:ext cx="436227" cy="234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711193" y="1275127"/>
            <a:ext cx="1711354" cy="453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436066" y="2164359"/>
            <a:ext cx="4697835" cy="50501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22856" y="0"/>
            <a:ext cx="0" cy="7560309"/>
          </a:xfrm>
          <a:custGeom>
            <a:avLst/>
            <a:gdLst/>
            <a:ahLst/>
            <a:cxnLst/>
            <a:rect l="l" t="t" r="r" b="b"/>
            <a:pathLst>
              <a:path h="7560309">
                <a:moveTo>
                  <a:pt x="0" y="7560056"/>
                </a:moveTo>
                <a:lnTo>
                  <a:pt x="0" y="0"/>
                </a:lnTo>
              </a:path>
            </a:pathLst>
          </a:custGeom>
          <a:ln w="8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12169" y="264015"/>
            <a:ext cx="9518015" cy="0"/>
          </a:xfrm>
          <a:custGeom>
            <a:avLst/>
            <a:gdLst/>
            <a:ahLst/>
            <a:cxnLst/>
            <a:rect l="l" t="t" r="r" b="b"/>
            <a:pathLst>
              <a:path w="9518015">
                <a:moveTo>
                  <a:pt x="0" y="0"/>
                </a:moveTo>
                <a:lnTo>
                  <a:pt x="9517979" y="0"/>
                </a:lnTo>
              </a:path>
            </a:pathLst>
          </a:custGeom>
          <a:ln w="25157">
            <a:solidFill>
              <a:srgbClr val="74A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99590" y="318495"/>
            <a:ext cx="0" cy="1592580"/>
          </a:xfrm>
          <a:custGeom>
            <a:avLst/>
            <a:gdLst/>
            <a:ahLst/>
            <a:cxnLst/>
            <a:rect l="l" t="t" r="r" b="b"/>
            <a:pathLst>
              <a:path h="1592580">
                <a:moveTo>
                  <a:pt x="0" y="1592473"/>
                </a:moveTo>
                <a:lnTo>
                  <a:pt x="0" y="0"/>
                </a:lnTo>
              </a:path>
            </a:pathLst>
          </a:custGeom>
          <a:ln w="41929">
            <a:solidFill>
              <a:srgbClr val="8CB3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134341" y="276587"/>
            <a:ext cx="0" cy="2204720"/>
          </a:xfrm>
          <a:custGeom>
            <a:avLst/>
            <a:gdLst/>
            <a:ahLst/>
            <a:cxnLst/>
            <a:rect l="l" t="t" r="r" b="b"/>
            <a:pathLst>
              <a:path h="2204720">
                <a:moveTo>
                  <a:pt x="0" y="2204318"/>
                </a:moveTo>
                <a:lnTo>
                  <a:pt x="0" y="0"/>
                </a:lnTo>
              </a:path>
            </a:pathLst>
          </a:custGeom>
          <a:ln w="50315">
            <a:solidFill>
              <a:srgbClr val="97BC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40480" y="1852297"/>
            <a:ext cx="2348230" cy="0"/>
          </a:xfrm>
          <a:custGeom>
            <a:avLst/>
            <a:gdLst/>
            <a:ahLst/>
            <a:cxnLst/>
            <a:rect l="l" t="t" r="r" b="b"/>
            <a:pathLst>
              <a:path w="2348229">
                <a:moveTo>
                  <a:pt x="0" y="0"/>
                </a:moveTo>
                <a:lnTo>
                  <a:pt x="2348048" y="0"/>
                </a:lnTo>
              </a:path>
            </a:pathLst>
          </a:custGeom>
          <a:ln w="33543">
            <a:solidFill>
              <a:srgbClr val="A3C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260029" y="1856489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>
                <a:moveTo>
                  <a:pt x="0" y="0"/>
                </a:moveTo>
                <a:lnTo>
                  <a:pt x="436065" y="0"/>
                </a:lnTo>
              </a:path>
            </a:pathLst>
          </a:custGeom>
          <a:ln w="41929">
            <a:solidFill>
              <a:srgbClr val="A0C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463404" y="4559502"/>
            <a:ext cx="0" cy="2632075"/>
          </a:xfrm>
          <a:custGeom>
            <a:avLst/>
            <a:gdLst/>
            <a:ahLst/>
            <a:cxnLst/>
            <a:rect l="l" t="t" r="r" b="b"/>
            <a:pathLst>
              <a:path h="2632075">
                <a:moveTo>
                  <a:pt x="0" y="2631771"/>
                </a:moveTo>
                <a:lnTo>
                  <a:pt x="0" y="0"/>
                </a:lnTo>
              </a:path>
            </a:pathLst>
          </a:custGeom>
          <a:ln w="5031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A1A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A1A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5994" y="1105240"/>
            <a:ext cx="8201411" cy="425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A1A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4343" y="3248818"/>
            <a:ext cx="9824712" cy="1705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65B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066" y="220132"/>
            <a:ext cx="9685867" cy="6434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41218" y="678119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7828" y="0"/>
                </a:lnTo>
              </a:path>
            </a:pathLst>
          </a:custGeom>
          <a:ln w="16931">
            <a:solidFill>
              <a:srgbClr val="CCDF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7647" y="6820630"/>
            <a:ext cx="2389505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240" dirty="0">
                <a:solidFill>
                  <a:srgbClr val="6485BA"/>
                </a:solidFill>
                <a:latin typeface="Arial"/>
                <a:cs typeface="Arial"/>
              </a:rPr>
              <a:t>5</a:t>
            </a:r>
            <a:r>
              <a:rPr sz="1550" spc="100" dirty="0">
                <a:solidFill>
                  <a:srgbClr val="6485BA"/>
                </a:solidFill>
                <a:latin typeface="Arial"/>
                <a:cs typeface="Arial"/>
              </a:rPr>
              <a:t>0</a:t>
            </a:r>
            <a:r>
              <a:rPr sz="1550" spc="215" dirty="0">
                <a:solidFill>
                  <a:srgbClr val="6485BA"/>
                </a:solidFill>
                <a:latin typeface="Arial"/>
                <a:cs typeface="Arial"/>
              </a:rPr>
              <a:t>f</a:t>
            </a:r>
            <a:r>
              <a:rPr sz="1550" spc="130" dirty="0">
                <a:solidFill>
                  <a:srgbClr val="6485BA"/>
                </a:solidFill>
                <a:latin typeface="Arial"/>
                <a:cs typeface="Arial"/>
              </a:rPr>
              <a:t>l</a:t>
            </a:r>
            <a:r>
              <a:rPr sz="1550" spc="-45" dirty="0">
                <a:solidFill>
                  <a:srgbClr val="6485BA"/>
                </a:solidFill>
                <a:latin typeface="Arial"/>
                <a:cs typeface="Arial"/>
              </a:rPr>
              <a:t>PCbK</a:t>
            </a:r>
            <a:r>
              <a:rPr sz="1550" spc="-145" dirty="0">
                <a:solidFill>
                  <a:srgbClr val="6485BA"/>
                </a:solidFill>
                <a:latin typeface="Arial"/>
                <a:cs typeface="Arial"/>
              </a:rPr>
              <a:t>O</a:t>
            </a:r>
            <a:r>
              <a:rPr sz="1550" spc="35" dirty="0">
                <a:solidFill>
                  <a:srgbClr val="6485BA"/>
                </a:solidFill>
                <a:latin typeface="Arial"/>
                <a:cs typeface="Arial"/>
              </a:rPr>
              <a:t>'i</a:t>
            </a:r>
            <a:r>
              <a:rPr sz="1550" spc="-220" dirty="0">
                <a:solidFill>
                  <a:srgbClr val="6485BA"/>
                </a:solidFill>
                <a:latin typeface="Arial"/>
                <a:cs typeface="Arial"/>
              </a:rPr>
              <a:t> </a:t>
            </a:r>
            <a:r>
              <a:rPr sz="1550" spc="-95" dirty="0">
                <a:solidFill>
                  <a:srgbClr val="6485BA"/>
                </a:solidFill>
                <a:latin typeface="Arial"/>
                <a:cs typeface="Arial"/>
              </a:rPr>
              <a:t>M</a:t>
            </a:r>
            <a:r>
              <a:rPr sz="1550" spc="30" dirty="0">
                <a:solidFill>
                  <a:srgbClr val="6485BA"/>
                </a:solidFill>
                <a:latin typeface="Arial"/>
                <a:cs typeface="Arial"/>
              </a:rPr>
              <a:t>I</a:t>
            </a:r>
            <a:r>
              <a:rPr sz="1550" spc="-55" dirty="0">
                <a:solidFill>
                  <a:srgbClr val="6485BA"/>
                </a:solidFill>
                <a:latin typeface="Arial"/>
                <a:cs typeface="Arial"/>
              </a:rPr>
              <a:t>CbK</a:t>
            </a:r>
            <a:r>
              <a:rPr sz="1550" spc="-135" dirty="0">
                <a:solidFill>
                  <a:srgbClr val="6485BA"/>
                </a:solidFill>
                <a:latin typeface="Arial"/>
                <a:cs typeface="Arial"/>
              </a:rPr>
              <a:t>O</a:t>
            </a:r>
            <a:r>
              <a:rPr sz="1550" spc="-250" dirty="0">
                <a:solidFill>
                  <a:srgbClr val="939EAC"/>
                </a:solidFill>
                <a:latin typeface="Arial"/>
                <a:cs typeface="Arial"/>
              </a:rPr>
              <a:t>'</a:t>
            </a:r>
            <a:r>
              <a:rPr sz="1550" spc="-20" dirty="0">
                <a:solidFill>
                  <a:srgbClr val="6485BA"/>
                </a:solidFill>
                <a:latin typeface="Arial"/>
                <a:cs typeface="Arial"/>
              </a:rPr>
              <a:t>f</a:t>
            </a:r>
            <a:r>
              <a:rPr sz="1550" spc="15" dirty="0">
                <a:solidFill>
                  <a:srgbClr val="6485BA"/>
                </a:solidFill>
                <a:latin typeface="Arial"/>
                <a:cs typeface="Arial"/>
              </a:rPr>
              <a:t> </a:t>
            </a:r>
            <a:r>
              <a:rPr sz="1550" spc="-315" dirty="0">
                <a:solidFill>
                  <a:srgbClr val="6485BA"/>
                </a:solidFill>
                <a:latin typeface="Arial"/>
                <a:cs typeface="Arial"/>
              </a:rPr>
              <a:t>P</a:t>
            </a:r>
            <a:r>
              <a:rPr sz="1550" spc="30" dirty="0">
                <a:solidFill>
                  <a:srgbClr val="6485BA"/>
                </a:solidFill>
                <a:latin typeface="Arial"/>
                <a:cs typeface="Arial"/>
              </a:rPr>
              <a:t>AA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565" y="671118"/>
            <a:ext cx="721453" cy="838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011" y="264015"/>
            <a:ext cx="9535160" cy="0"/>
          </a:xfrm>
          <a:custGeom>
            <a:avLst/>
            <a:gdLst/>
            <a:ahLst/>
            <a:cxnLst/>
            <a:rect l="l" t="t" r="r" b="b"/>
            <a:pathLst>
              <a:path w="9535160">
                <a:moveTo>
                  <a:pt x="0" y="0"/>
                </a:moveTo>
                <a:lnTo>
                  <a:pt x="9534750" y="0"/>
                </a:lnTo>
              </a:path>
            </a:pathLst>
          </a:custGeom>
          <a:ln w="25157">
            <a:solidFill>
              <a:srgbClr val="77A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0240" y="301732"/>
            <a:ext cx="0" cy="1819275"/>
          </a:xfrm>
          <a:custGeom>
            <a:avLst/>
            <a:gdLst/>
            <a:ahLst/>
            <a:cxnLst/>
            <a:rect l="l" t="t" r="r" b="b"/>
            <a:pathLst>
              <a:path h="1819275">
                <a:moveTo>
                  <a:pt x="0" y="1818771"/>
                </a:moveTo>
                <a:lnTo>
                  <a:pt x="0" y="0"/>
                </a:lnTo>
              </a:path>
            </a:pathLst>
          </a:custGeom>
          <a:ln w="50315">
            <a:solidFill>
              <a:srgbClr val="90B8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34341" y="301732"/>
            <a:ext cx="0" cy="2187575"/>
          </a:xfrm>
          <a:custGeom>
            <a:avLst/>
            <a:gdLst/>
            <a:ahLst/>
            <a:cxnLst/>
            <a:rect l="l" t="t" r="r" b="b"/>
            <a:pathLst>
              <a:path h="2187575">
                <a:moveTo>
                  <a:pt x="0" y="2187554"/>
                </a:moveTo>
                <a:lnTo>
                  <a:pt x="0" y="0"/>
                </a:lnTo>
              </a:path>
            </a:pathLst>
          </a:custGeom>
          <a:ln w="41929">
            <a:solidFill>
              <a:srgbClr val="97B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726" y="565092"/>
            <a:ext cx="8531225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055" indent="-427355">
              <a:lnSpc>
                <a:spcPct val="100000"/>
              </a:lnSpc>
              <a:buClr>
                <a:srgbClr val="44797C"/>
              </a:buClr>
              <a:buFont typeface="Arial"/>
              <a:buChar char="•"/>
              <a:tabLst>
                <a:tab pos="440690" algn="l"/>
              </a:tabLst>
            </a:pPr>
            <a:r>
              <a:rPr sz="3100" spc="1060" dirty="0">
                <a:solidFill>
                  <a:srgbClr val="081303"/>
                </a:solidFill>
                <a:latin typeface="Arial"/>
                <a:cs typeface="Arial"/>
              </a:rPr>
              <a:t>H</a:t>
            </a:r>
            <a:r>
              <a:rPr sz="3100" spc="120" dirty="0">
                <a:solidFill>
                  <a:srgbClr val="081303"/>
                </a:solidFill>
                <a:latin typeface="Arial"/>
                <a:cs typeface="Arial"/>
              </a:rPr>
              <a:t>a</a:t>
            </a:r>
            <a:r>
              <a:rPr sz="3100" spc="-185" dirty="0">
                <a:solidFill>
                  <a:srgbClr val="081303"/>
                </a:solidFill>
                <a:latin typeface="Arial"/>
                <a:cs typeface="Arial"/>
              </a:rPr>
              <a:t>;:i</a:t>
            </a:r>
            <a:r>
              <a:rPr sz="3100" spc="-434" dirty="0">
                <a:solidFill>
                  <a:srgbClr val="081303"/>
                </a:solidFill>
                <a:latin typeface="Arial"/>
                <a:cs typeface="Arial"/>
              </a:rPr>
              <a:t>:</a:t>
            </a:r>
            <a:r>
              <a:rPr sz="3100" spc="190" dirty="0">
                <a:solidFill>
                  <a:srgbClr val="081303"/>
                </a:solidFill>
                <a:latin typeface="Arial"/>
                <a:cs typeface="Arial"/>
              </a:rPr>
              <a:t>a</a:t>
            </a:r>
            <a:r>
              <a:rPr sz="3100" spc="130" dirty="0">
                <a:solidFill>
                  <a:srgbClr val="081303"/>
                </a:solidFill>
                <a:latin typeface="Arial"/>
                <a:cs typeface="Arial"/>
              </a:rPr>
              <a:t>H</a:t>
            </a:r>
            <a:r>
              <a:rPr sz="3100" dirty="0">
                <a:solidFill>
                  <a:srgbClr val="081303"/>
                </a:solidFill>
                <a:latin typeface="Arial"/>
                <a:cs typeface="Arial"/>
              </a:rPr>
              <a:t>H</a:t>
            </a:r>
            <a:r>
              <a:rPr sz="3100" spc="355" dirty="0">
                <a:solidFill>
                  <a:srgbClr val="081303"/>
                </a:solidFill>
                <a:latin typeface="Arial"/>
                <a:cs typeface="Arial"/>
              </a:rPr>
              <a:t>H</a:t>
            </a:r>
            <a:r>
              <a:rPr sz="3100" spc="-225" dirty="0">
                <a:solidFill>
                  <a:srgbClr val="081303"/>
                </a:solidFill>
                <a:latin typeface="Arial"/>
                <a:cs typeface="Arial"/>
              </a:rPr>
              <a:t> </a:t>
            </a:r>
            <a:r>
              <a:rPr sz="3100" spc="235" dirty="0">
                <a:solidFill>
                  <a:srgbClr val="081303"/>
                </a:solidFill>
                <a:latin typeface="Arial"/>
                <a:cs typeface="Arial"/>
              </a:rPr>
              <a:t>rr</a:t>
            </a:r>
            <a:r>
              <a:rPr sz="3100" spc="265" dirty="0">
                <a:solidFill>
                  <a:srgbClr val="081303"/>
                </a:solidFill>
                <a:latin typeface="Arial"/>
                <a:cs typeface="Arial"/>
              </a:rPr>
              <a:t>c</a:t>
            </a:r>
            <a:r>
              <a:rPr sz="3100" spc="65" dirty="0">
                <a:solidFill>
                  <a:srgbClr val="081303"/>
                </a:solidFill>
                <a:latin typeface="Arial"/>
                <a:cs typeface="Arial"/>
              </a:rPr>
              <a:t>H</a:t>
            </a:r>
            <a:r>
              <a:rPr sz="3100" spc="560" dirty="0">
                <a:solidFill>
                  <a:srgbClr val="081303"/>
                </a:solidFill>
                <a:latin typeface="Arial"/>
                <a:cs typeface="Arial"/>
              </a:rPr>
              <a:t>x</a:t>
            </a:r>
            <a:r>
              <a:rPr sz="3100" spc="254" dirty="0">
                <a:solidFill>
                  <a:srgbClr val="081303"/>
                </a:solidFill>
                <a:latin typeface="Arial"/>
                <a:cs typeface="Arial"/>
              </a:rPr>
              <a:t>o</a:t>
            </a:r>
            <a:r>
              <a:rPr sz="3100" spc="215" dirty="0">
                <a:solidFill>
                  <a:srgbClr val="081303"/>
                </a:solidFill>
                <a:latin typeface="Arial"/>
                <a:cs typeface="Arial"/>
              </a:rPr>
              <a:t>J</a:t>
            </a:r>
            <a:r>
              <a:rPr sz="3100" spc="-150" dirty="0">
                <a:solidFill>
                  <a:srgbClr val="081303"/>
                </a:solidFill>
                <a:latin typeface="Arial"/>
                <a:cs typeface="Arial"/>
              </a:rPr>
              <a:t>i</a:t>
            </a:r>
            <a:r>
              <a:rPr sz="3100" spc="450" dirty="0">
                <a:solidFill>
                  <a:srgbClr val="081303"/>
                </a:solidFill>
                <a:latin typeface="Arial"/>
                <a:cs typeface="Arial"/>
              </a:rPr>
              <a:t>o</a:t>
            </a:r>
            <a:r>
              <a:rPr sz="3100" spc="680" dirty="0">
                <a:solidFill>
                  <a:srgbClr val="081303"/>
                </a:solidFill>
                <a:latin typeface="Arial"/>
                <a:cs typeface="Arial"/>
              </a:rPr>
              <a:t>r</a:t>
            </a:r>
            <a:r>
              <a:rPr sz="3100" spc="600" dirty="0">
                <a:solidFill>
                  <a:srgbClr val="081303"/>
                </a:solidFill>
                <a:latin typeface="Arial"/>
                <a:cs typeface="Arial"/>
              </a:rPr>
              <a:t>o</a:t>
            </a:r>
            <a:r>
              <a:rPr sz="3100" spc="270" dirty="0">
                <a:solidFill>
                  <a:srgbClr val="081303"/>
                </a:solidFill>
                <a:latin typeface="Arial"/>
                <a:cs typeface="Arial"/>
              </a:rPr>
              <a:t>-</a:t>
            </a:r>
            <a:r>
              <a:rPr sz="3100" spc="225" dirty="0">
                <a:solidFill>
                  <a:srgbClr val="081303"/>
                </a:solidFill>
                <a:latin typeface="Arial"/>
                <a:cs typeface="Arial"/>
              </a:rPr>
              <a:t>rr</a:t>
            </a:r>
            <a:r>
              <a:rPr sz="3100" spc="45" dirty="0">
                <a:solidFill>
                  <a:srgbClr val="081303"/>
                </a:solidFill>
                <a:latin typeface="Arial"/>
                <a:cs typeface="Arial"/>
              </a:rPr>
              <a:t>e</a:t>
            </a:r>
            <a:r>
              <a:rPr sz="3100" spc="-170" dirty="0">
                <a:solidFill>
                  <a:srgbClr val="081303"/>
                </a:solidFill>
                <a:latin typeface="Arial"/>
                <a:cs typeface="Arial"/>
              </a:rPr>
              <a:t>;:i</a:t>
            </a:r>
            <a:r>
              <a:rPr sz="3100" spc="-420" dirty="0">
                <a:solidFill>
                  <a:srgbClr val="081303"/>
                </a:solidFill>
                <a:latin typeface="Arial"/>
                <a:cs typeface="Arial"/>
              </a:rPr>
              <a:t>:</a:t>
            </a:r>
            <a:r>
              <a:rPr sz="3100" spc="120" dirty="0">
                <a:solidFill>
                  <a:srgbClr val="081303"/>
                </a:solidFill>
                <a:latin typeface="Arial"/>
                <a:cs typeface="Arial"/>
              </a:rPr>
              <a:t>a</a:t>
            </a:r>
            <a:r>
              <a:rPr sz="3100" spc="305" dirty="0">
                <a:solidFill>
                  <a:srgbClr val="081303"/>
                </a:solidFill>
                <a:latin typeface="Arial"/>
                <a:cs typeface="Arial"/>
              </a:rPr>
              <a:t>r</a:t>
            </a:r>
            <a:r>
              <a:rPr sz="3100" spc="-60" dirty="0">
                <a:solidFill>
                  <a:srgbClr val="081303"/>
                </a:solidFill>
                <a:latin typeface="Arial"/>
                <a:cs typeface="Arial"/>
              </a:rPr>
              <a:t>o</a:t>
            </a:r>
            <a:r>
              <a:rPr sz="3100" spc="1050" dirty="0">
                <a:solidFill>
                  <a:srgbClr val="081303"/>
                </a:solidFill>
                <a:latin typeface="Arial"/>
                <a:cs typeface="Arial"/>
              </a:rPr>
              <a:t>r</a:t>
            </a:r>
            <a:r>
              <a:rPr sz="3100" spc="90" dirty="0">
                <a:solidFill>
                  <a:srgbClr val="081303"/>
                </a:solidFill>
                <a:latin typeface="Arial"/>
                <a:cs typeface="Arial"/>
              </a:rPr>
              <a:t> </a:t>
            </a:r>
            <a:r>
              <a:rPr sz="3100" spc="515" dirty="0">
                <a:solidFill>
                  <a:srgbClr val="081303"/>
                </a:solidFill>
                <a:latin typeface="Arial"/>
                <a:cs typeface="Arial"/>
              </a:rPr>
              <a:t>q</a:t>
            </a:r>
            <a:r>
              <a:rPr sz="3100" spc="65" dirty="0">
                <a:solidFill>
                  <a:srgbClr val="081303"/>
                </a:solidFill>
                <a:latin typeface="Arial"/>
                <a:cs typeface="Arial"/>
              </a:rPr>
              <a:t>HH</a:t>
            </a:r>
            <a:r>
              <a:rPr sz="3100" spc="245" dirty="0">
                <a:solidFill>
                  <a:srgbClr val="081303"/>
                </a:solidFill>
                <a:latin typeface="Arial"/>
                <a:cs typeface="Arial"/>
              </a:rPr>
              <a:t>X,</a:t>
            </a:r>
            <a:endParaRPr sz="3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42915" y="851707"/>
            <a:ext cx="462915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50" spc="40" dirty="0">
                <a:solidFill>
                  <a:srgbClr val="081303"/>
                </a:solidFill>
                <a:latin typeface="Arial"/>
                <a:cs typeface="Arial"/>
              </a:rPr>
              <a:t>.</a:t>
            </a:r>
            <a:r>
              <a:rPr sz="2750" spc="1140" dirty="0">
                <a:solidFill>
                  <a:srgbClr val="081303"/>
                </a:solidFill>
                <a:latin typeface="Arial"/>
                <a:cs typeface="Arial"/>
              </a:rPr>
              <a:t>"</a:t>
            </a:r>
            <a:endParaRPr sz="2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0895" y="1243988"/>
            <a:ext cx="7770495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3465" marR="5080" indent="-2311400">
              <a:lnSpc>
                <a:spcPct val="109700"/>
              </a:lnSpc>
              <a:tabLst>
                <a:tab pos="6092190" algn="l"/>
              </a:tabLst>
            </a:pPr>
            <a:r>
              <a:rPr sz="3100" spc="-175" dirty="0">
                <a:solidFill>
                  <a:srgbClr val="081303"/>
                </a:solidFill>
                <a:latin typeface="Arial"/>
                <a:cs typeface="Arial"/>
              </a:rPr>
              <a:t>K</a:t>
            </a:r>
            <a:r>
              <a:rPr sz="3100" spc="-390" dirty="0">
                <a:solidFill>
                  <a:srgbClr val="081303"/>
                </a:solidFill>
                <a:latin typeface="Arial"/>
                <a:cs typeface="Arial"/>
              </a:rPr>
              <a:t>O</a:t>
            </a:r>
            <a:r>
              <a:rPr sz="3100" spc="650" dirty="0">
                <a:solidFill>
                  <a:srgbClr val="081303"/>
                </a:solidFill>
                <a:latin typeface="Arial"/>
                <a:cs typeface="Arial"/>
              </a:rPr>
              <a:t>p</a:t>
            </a:r>
            <a:r>
              <a:rPr sz="3100" spc="185" dirty="0">
                <a:solidFill>
                  <a:srgbClr val="081303"/>
                </a:solidFill>
                <a:latin typeface="Arial"/>
                <a:cs typeface="Arial"/>
              </a:rPr>
              <a:t>e</a:t>
            </a:r>
            <a:r>
              <a:rPr sz="3100" spc="-40" dirty="0">
                <a:solidFill>
                  <a:srgbClr val="081303"/>
                </a:solidFill>
                <a:latin typeface="Arial"/>
                <a:cs typeface="Arial"/>
              </a:rPr>
              <a:t>K</a:t>
            </a:r>
            <a:r>
              <a:rPr sz="3100" spc="95" dirty="0">
                <a:solidFill>
                  <a:srgbClr val="081303"/>
                </a:solidFill>
                <a:latin typeface="Arial"/>
                <a:cs typeface="Arial"/>
              </a:rPr>
              <a:t>Q</a:t>
            </a:r>
            <a:r>
              <a:rPr sz="3100" spc="240" dirty="0">
                <a:solidFill>
                  <a:srgbClr val="081303"/>
                </a:solidFill>
                <a:latin typeface="Arial"/>
                <a:cs typeface="Arial"/>
              </a:rPr>
              <a:t> </a:t>
            </a:r>
            <a:r>
              <a:rPr sz="3100" spc="200" dirty="0">
                <a:solidFill>
                  <a:srgbClr val="081303"/>
                </a:solidFill>
                <a:latin typeface="Arial"/>
                <a:cs typeface="Arial"/>
              </a:rPr>
              <a:t>H</a:t>
            </a:r>
            <a:r>
              <a:rPr sz="3100" spc="130" dirty="0">
                <a:solidFill>
                  <a:srgbClr val="081303"/>
                </a:solidFill>
                <a:latin typeface="Arial"/>
                <a:cs typeface="Arial"/>
              </a:rPr>
              <a:t>H</a:t>
            </a:r>
            <a:r>
              <a:rPr sz="3100" spc="95" dirty="0">
                <a:solidFill>
                  <a:srgbClr val="081303"/>
                </a:solidFill>
                <a:latin typeface="Arial"/>
                <a:cs typeface="Arial"/>
              </a:rPr>
              <a:t>O</a:t>
            </a:r>
            <a:r>
              <a:rPr sz="3100" spc="-65" dirty="0">
                <a:solidFill>
                  <a:srgbClr val="081303"/>
                </a:solidFill>
                <a:latin typeface="Arial"/>
                <a:cs typeface="Arial"/>
              </a:rPr>
              <a:t>-</a:t>
            </a:r>
            <a:r>
              <a:rPr sz="3100" spc="650" dirty="0">
                <a:solidFill>
                  <a:srgbClr val="081303"/>
                </a:solidFill>
                <a:latin typeface="Arial"/>
                <a:cs typeface="Arial"/>
              </a:rPr>
              <a:t>p</a:t>
            </a:r>
            <a:r>
              <a:rPr sz="3100" spc="385" dirty="0">
                <a:solidFill>
                  <a:srgbClr val="081303"/>
                </a:solidFill>
                <a:latin typeface="Arial"/>
                <a:cs typeface="Arial"/>
              </a:rPr>
              <a:t>0</a:t>
            </a:r>
            <a:r>
              <a:rPr sz="3100" spc="55" dirty="0">
                <a:solidFill>
                  <a:srgbClr val="081303"/>
                </a:solidFill>
                <a:latin typeface="Arial"/>
                <a:cs typeface="Arial"/>
              </a:rPr>
              <a:t>3</a:t>
            </a:r>
            <a:r>
              <a:rPr sz="3100" spc="-45" dirty="0">
                <a:solidFill>
                  <a:srgbClr val="081303"/>
                </a:solidFill>
                <a:latin typeface="Arial"/>
                <a:cs typeface="Arial"/>
              </a:rPr>
              <a:t>B</a:t>
            </a:r>
            <a:r>
              <a:rPr sz="3100" spc="65" dirty="0">
                <a:solidFill>
                  <a:srgbClr val="081303"/>
                </a:solidFill>
                <a:latin typeface="Arial"/>
                <a:cs typeface="Arial"/>
              </a:rPr>
              <a:t>HT</a:t>
            </a:r>
            <a:r>
              <a:rPr sz="3100" spc="-110" dirty="0">
                <a:solidFill>
                  <a:srgbClr val="081303"/>
                </a:solidFill>
                <a:latin typeface="Arial"/>
                <a:cs typeface="Arial"/>
              </a:rPr>
              <a:t>K</a:t>
            </a:r>
            <a:r>
              <a:rPr sz="3100" spc="-190" dirty="0">
                <a:solidFill>
                  <a:srgbClr val="081303"/>
                </a:solidFill>
                <a:latin typeface="Arial"/>
                <a:cs typeface="Arial"/>
              </a:rPr>
              <a:t>O</a:t>
            </a:r>
            <a:r>
              <a:rPr sz="3100" spc="-45" dirty="0">
                <a:solidFill>
                  <a:srgbClr val="081303"/>
                </a:solidFill>
                <a:latin typeface="Arial"/>
                <a:cs typeface="Arial"/>
              </a:rPr>
              <a:t>B</a:t>
            </a:r>
            <a:r>
              <a:rPr sz="3100" spc="65" dirty="0">
                <a:solidFill>
                  <a:srgbClr val="081303"/>
                </a:solidFill>
                <a:latin typeface="Arial"/>
                <a:cs typeface="Arial"/>
              </a:rPr>
              <a:t>H</a:t>
            </a:r>
            <a:r>
              <a:rPr sz="3100" spc="80" dirty="0">
                <a:solidFill>
                  <a:srgbClr val="081303"/>
                </a:solidFill>
                <a:latin typeface="Arial"/>
                <a:cs typeface="Arial"/>
              </a:rPr>
              <a:t>X</a:t>
            </a:r>
            <a:r>
              <a:rPr sz="3100" dirty="0">
                <a:solidFill>
                  <a:srgbClr val="081303"/>
                </a:solidFill>
                <a:latin typeface="Arial"/>
                <a:cs typeface="Arial"/>
              </a:rPr>
              <a:t>	</a:t>
            </a:r>
            <a:r>
              <a:rPr sz="3100" spc="315" dirty="0">
                <a:solidFill>
                  <a:srgbClr val="081303"/>
                </a:solidFill>
                <a:latin typeface="Arial"/>
                <a:cs typeface="Arial"/>
              </a:rPr>
              <a:t>rro</a:t>
            </a:r>
            <a:r>
              <a:rPr sz="3100" spc="245" dirty="0">
                <a:solidFill>
                  <a:srgbClr val="081303"/>
                </a:solidFill>
                <a:latin typeface="Arial"/>
                <a:cs typeface="Arial"/>
              </a:rPr>
              <a:t>c</a:t>
            </a:r>
            <a:r>
              <a:rPr sz="3100" spc="520" dirty="0">
                <a:solidFill>
                  <a:srgbClr val="081303"/>
                </a:solidFill>
                <a:latin typeface="Arial"/>
                <a:cs typeface="Arial"/>
              </a:rPr>
              <a:t>n</a:t>
            </a:r>
            <a:r>
              <a:rPr sz="3100" spc="690" dirty="0">
                <a:solidFill>
                  <a:srgbClr val="081303"/>
                </a:solidFill>
                <a:latin typeface="Arial"/>
                <a:cs typeface="Arial"/>
              </a:rPr>
              <a:t>y</a:t>
            </a:r>
            <a:r>
              <a:rPr sz="3100" spc="1050" dirty="0">
                <a:solidFill>
                  <a:srgbClr val="081303"/>
                </a:solidFill>
                <a:latin typeface="Arial"/>
                <a:cs typeface="Arial"/>
              </a:rPr>
              <a:t>r</a:t>
            </a:r>
            <a:r>
              <a:rPr sz="3100" spc="875" dirty="0">
                <a:solidFill>
                  <a:srgbClr val="081303"/>
                </a:solidFill>
                <a:latin typeface="Arial"/>
                <a:cs typeface="Arial"/>
              </a:rPr>
              <a:t> </a:t>
            </a:r>
            <a:r>
              <a:rPr sz="3100" spc="-2305" dirty="0">
                <a:solidFill>
                  <a:srgbClr val="081303"/>
                </a:solidFill>
                <a:latin typeface="Arial"/>
                <a:cs typeface="Arial"/>
              </a:rPr>
              <a:t>i</a:t>
            </a:r>
            <a:r>
              <a:rPr sz="3100" spc="-70" dirty="0">
                <a:solidFill>
                  <a:srgbClr val="081303"/>
                </a:solidFill>
                <a:latin typeface="Arial"/>
                <a:cs typeface="Arial"/>
              </a:rPr>
              <a:t>T</a:t>
            </a:r>
            <a:r>
              <a:rPr sz="3100" spc="-225" dirty="0">
                <a:solidFill>
                  <a:srgbClr val="081303"/>
                </a:solidFill>
                <a:latin typeface="Arial"/>
                <a:cs typeface="Arial"/>
              </a:rPr>
              <a:t>.</a:t>
            </a:r>
            <a:r>
              <a:rPr sz="3100" spc="-770" dirty="0">
                <a:solidFill>
                  <a:srgbClr val="081303"/>
                </a:solidFill>
                <a:latin typeface="Arial"/>
                <a:cs typeface="Arial"/>
              </a:rPr>
              <a:t>H</a:t>
            </a:r>
            <a:r>
              <a:rPr sz="3100" spc="590" dirty="0">
                <a:solidFill>
                  <a:srgbClr val="081303"/>
                </a:solidFill>
                <a:latin typeface="Arial"/>
                <a:cs typeface="Arial"/>
              </a:rPr>
              <a:t>M</a:t>
            </a:r>
            <a:r>
              <a:rPr sz="3100" spc="-145" dirty="0">
                <a:solidFill>
                  <a:srgbClr val="081303"/>
                </a:solidFill>
                <a:latin typeface="Arial"/>
                <a:cs typeface="Arial"/>
              </a:rPr>
              <a:t> </a:t>
            </a:r>
            <a:r>
              <a:rPr sz="3100" spc="120" dirty="0">
                <a:solidFill>
                  <a:srgbClr val="081303"/>
                </a:solidFill>
                <a:latin typeface="Arial"/>
                <a:cs typeface="Arial"/>
              </a:rPr>
              <a:t>3</a:t>
            </a:r>
            <a:r>
              <a:rPr sz="3100" spc="195" dirty="0">
                <a:solidFill>
                  <a:srgbClr val="081303"/>
                </a:solidFill>
                <a:latin typeface="Arial"/>
                <a:cs typeface="Arial"/>
              </a:rPr>
              <a:t> </a:t>
            </a:r>
            <a:r>
              <a:rPr sz="4300" spc="110" dirty="0">
                <a:solidFill>
                  <a:srgbClr val="081303"/>
                </a:solidFill>
                <a:latin typeface="Times New Roman"/>
                <a:cs typeface="Times New Roman"/>
              </a:rPr>
              <a:t>OOII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2307" y="2717041"/>
            <a:ext cx="7138034" cy="782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360" dirty="0">
                <a:solidFill>
                  <a:srgbClr val="343434"/>
                </a:solidFill>
                <a:latin typeface="Arial"/>
                <a:cs typeface="Arial"/>
              </a:rPr>
              <a:t>3a</a:t>
            </a:r>
            <a:r>
              <a:rPr sz="1750" spc="-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475" dirty="0">
                <a:solidFill>
                  <a:srgbClr val="343434"/>
                </a:solidFill>
                <a:latin typeface="Arial"/>
                <a:cs typeface="Arial"/>
              </a:rPr>
              <a:t>p</a:t>
            </a:r>
            <a:r>
              <a:rPr sz="1750" spc="145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1750" spc="10" dirty="0">
                <a:solidFill>
                  <a:srgbClr val="343434"/>
                </a:solidFill>
                <a:latin typeface="Arial"/>
                <a:cs typeface="Arial"/>
              </a:rPr>
              <a:t>3</a:t>
            </a:r>
            <a:r>
              <a:rPr sz="1750" spc="60" dirty="0">
                <a:solidFill>
                  <a:srgbClr val="343434"/>
                </a:solidFill>
                <a:latin typeface="Arial"/>
                <a:cs typeface="Arial"/>
              </a:rPr>
              <a:t>YJ</a:t>
            </a:r>
            <a:r>
              <a:rPr sz="1750" spc="-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75" dirty="0">
                <a:solidFill>
                  <a:srgbClr val="343434"/>
                </a:solidFill>
                <a:latin typeface="Arial"/>
                <a:cs typeface="Arial"/>
              </a:rPr>
              <a:t>b</a:t>
            </a:r>
            <a:r>
              <a:rPr sz="1750" spc="210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750" spc="-2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254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750" spc="13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254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114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-1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343434"/>
                </a:solidFill>
                <a:latin typeface="Arial"/>
                <a:cs typeface="Arial"/>
              </a:rPr>
              <a:t>K</a:t>
            </a:r>
            <a:r>
              <a:rPr sz="1750" spc="-190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320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215" dirty="0">
                <a:solidFill>
                  <a:srgbClr val="343434"/>
                </a:solidFill>
                <a:latin typeface="Arial"/>
                <a:cs typeface="Arial"/>
              </a:rPr>
              <a:t>rr</a:t>
            </a:r>
            <a:r>
              <a:rPr sz="1750" spc="200" dirty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1750" spc="145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1750" spc="220" dirty="0">
                <a:solidFill>
                  <a:srgbClr val="343434"/>
                </a:solidFill>
                <a:latin typeface="Arial"/>
                <a:cs typeface="Arial"/>
              </a:rPr>
              <a:t>K</a:t>
            </a:r>
            <a:r>
              <a:rPr sz="1750" spc="90" dirty="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sz="1750" spc="18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210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540" dirty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1750" spc="275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345" dirty="0">
                <a:solidFill>
                  <a:srgbClr val="343434"/>
                </a:solidFill>
                <a:latin typeface="Arial"/>
                <a:cs typeface="Arial"/>
              </a:rPr>
              <a:t>l(</a:t>
            </a:r>
            <a:r>
              <a:rPr sz="1750" spc="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140" dirty="0">
                <a:solidFill>
                  <a:srgbClr val="343434"/>
                </a:solidFill>
                <a:latin typeface="Arial"/>
                <a:cs typeface="Arial"/>
              </a:rPr>
              <a:t>K</a:t>
            </a:r>
            <a:r>
              <a:rPr sz="1750" spc="114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35" dirty="0">
                <a:solidFill>
                  <a:srgbClr val="343434"/>
                </a:solidFill>
                <a:latin typeface="Arial"/>
                <a:cs typeface="Arial"/>
              </a:rPr>
              <a:t>cp</a:t>
            </a:r>
            <a:r>
              <a:rPr sz="1750" spc="-6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690" dirty="0">
                <a:solidFill>
                  <a:srgbClr val="343434"/>
                </a:solidFill>
                <a:latin typeface="Arial"/>
                <a:cs typeface="Arial"/>
              </a:rPr>
              <a:t>x</a:t>
            </a:r>
            <a:r>
              <a:rPr sz="1750" spc="15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75" dirty="0">
                <a:solidFill>
                  <a:srgbClr val="343434"/>
                </a:solidFill>
                <a:latin typeface="Arial"/>
                <a:cs typeface="Arial"/>
              </a:rPr>
              <a:t>B</a:t>
            </a:r>
            <a:r>
              <a:rPr sz="1750" spc="26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114" dirty="0">
                <a:solidFill>
                  <a:srgbClr val="343434"/>
                </a:solidFill>
                <a:latin typeface="Arial"/>
                <a:cs typeface="Arial"/>
              </a:rPr>
              <a:t>(</a:t>
            </a:r>
            <a:r>
              <a:rPr sz="1750" spc="92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2650" spc="-160" dirty="0">
                <a:solidFill>
                  <a:srgbClr val="343434"/>
                </a:solidFill>
                <a:latin typeface="Times New Roman"/>
                <a:cs typeface="Times New Roman"/>
              </a:rPr>
              <a:t>IPL</a:t>
            </a:r>
            <a:r>
              <a:rPr sz="2650" spc="-100" dirty="0">
                <a:solidFill>
                  <a:srgbClr val="343434"/>
                </a:solidFill>
                <a:latin typeface="Times New Roman"/>
                <a:cs typeface="Times New Roman"/>
              </a:rPr>
              <a:t>(</a:t>
            </a:r>
            <a:r>
              <a:rPr sz="2650" spc="-90" dirty="0">
                <a:solidFill>
                  <a:srgbClr val="343434"/>
                </a:solidFill>
                <a:latin typeface="Times New Roman"/>
                <a:cs typeface="Times New Roman"/>
              </a:rPr>
              <a:t>:</a:t>
            </a:r>
            <a:endParaRPr sz="26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1215"/>
              </a:spcBef>
            </a:pPr>
            <a:r>
              <a:rPr sz="1750" spc="75" dirty="0">
                <a:solidFill>
                  <a:srgbClr val="343434"/>
                </a:solidFill>
                <a:latin typeface="Arial"/>
                <a:cs typeface="Arial"/>
              </a:rPr>
              <a:t>B</a:t>
            </a:r>
            <a:r>
              <a:rPr sz="1750" spc="-140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140" dirty="0">
                <a:solidFill>
                  <a:srgbClr val="343434"/>
                </a:solidFill>
                <a:latin typeface="Arial"/>
                <a:cs typeface="Arial"/>
              </a:rPr>
              <a:t>3</a:t>
            </a:r>
            <a:r>
              <a:rPr sz="1750" spc="18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1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105" dirty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1750" spc="-19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21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5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-80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105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750" spc="395" dirty="0">
                <a:solidFill>
                  <a:srgbClr val="343434"/>
                </a:solidFill>
                <a:latin typeface="Arial"/>
                <a:cs typeface="Arial"/>
              </a:rPr>
              <a:t>b</a:t>
            </a:r>
            <a:r>
              <a:rPr sz="1750" spc="-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31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1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19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-434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409" dirty="0">
                <a:solidFill>
                  <a:srgbClr val="343434"/>
                </a:solidFill>
                <a:latin typeface="Arial"/>
                <a:cs typeface="Arial"/>
              </a:rPr>
              <a:t>p</a:t>
            </a:r>
            <a:r>
              <a:rPr sz="1750" spc="-1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250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200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-10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245" dirty="0">
                <a:solidFill>
                  <a:srgbClr val="464646"/>
                </a:solidFill>
                <a:latin typeface="Arial"/>
                <a:cs typeface="Arial"/>
              </a:rPr>
              <a:t>Ta</a:t>
            </a:r>
            <a:r>
              <a:rPr sz="1750" spc="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50" spc="320" dirty="0">
                <a:solidFill>
                  <a:srgbClr val="343434"/>
                </a:solidFill>
                <a:latin typeface="Arial"/>
                <a:cs typeface="Arial"/>
              </a:rPr>
              <a:t>o6</a:t>
            </a:r>
            <a:r>
              <a:rPr sz="1750" spc="295" dirty="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sz="1750" spc="-1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650" dirty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1750" spc="-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25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8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25" dirty="0">
                <a:solidFill>
                  <a:srgbClr val="343434"/>
                </a:solidFill>
                <a:latin typeface="Arial"/>
                <a:cs typeface="Arial"/>
              </a:rPr>
              <a:t>,[</a:t>
            </a:r>
            <a:r>
              <a:rPr sz="1750" spc="40" dirty="0">
                <a:solidFill>
                  <a:srgbClr val="343434"/>
                </a:solidFill>
                <a:latin typeface="Arial"/>
                <a:cs typeface="Arial"/>
              </a:rPr>
              <a:t>(</a:t>
            </a:r>
            <a:r>
              <a:rPr sz="1750" spc="-6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120" dirty="0">
                <a:solidFill>
                  <a:srgbClr val="343434"/>
                </a:solidFill>
                <a:latin typeface="Arial"/>
                <a:cs typeface="Arial"/>
              </a:rPr>
              <a:t>HH</a:t>
            </a:r>
            <a:r>
              <a:rPr sz="1750" spc="24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-8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459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-3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-80" dirty="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sz="1750" dirty="0">
                <a:solidFill>
                  <a:srgbClr val="343434"/>
                </a:solidFill>
                <a:latin typeface="Arial"/>
                <a:cs typeface="Arial"/>
              </a:rPr>
              <a:t>MX</a:t>
            </a:r>
            <a:r>
              <a:rPr sz="1750" spc="-130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105" dirty="0">
                <a:solidFill>
                  <a:srgbClr val="343434"/>
                </a:solidFill>
                <a:latin typeface="Arial"/>
                <a:cs typeface="Arial"/>
              </a:rPr>
              <a:t>J</a:t>
            </a:r>
            <a:r>
              <a:rPr sz="1750" spc="-9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150" dirty="0">
                <a:solidFill>
                  <a:srgbClr val="343434"/>
                </a:solidFill>
                <a:latin typeface="Arial"/>
                <a:cs typeface="Arial"/>
              </a:rPr>
              <a:t>OfO-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0693" y="3499343"/>
            <a:ext cx="8446770" cy="1192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0">
              <a:lnSpc>
                <a:spcPts val="940"/>
              </a:lnSpc>
              <a:tabLst>
                <a:tab pos="3048000" algn="l"/>
                <a:tab pos="6880225" algn="l"/>
              </a:tabLst>
            </a:pPr>
            <a:r>
              <a:rPr sz="900" spc="150" dirty="0">
                <a:solidFill>
                  <a:srgbClr val="464646"/>
                </a:solidFill>
                <a:latin typeface="Times New Roman"/>
                <a:cs typeface="Times New Roman"/>
              </a:rPr>
              <a:t>•	•</a:t>
            </a:r>
            <a:r>
              <a:rPr sz="9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900" spc="430" dirty="0">
                <a:solidFill>
                  <a:srgbClr val="464646"/>
                </a:solidFill>
                <a:latin typeface="Times New Roman"/>
                <a:cs typeface="Times New Roman"/>
              </a:rPr>
              <a:t>v</a:t>
            </a:r>
            <a:r>
              <a:rPr sz="900" dirty="0">
                <a:solidFill>
                  <a:srgbClr val="464646"/>
                </a:solidFill>
                <a:latin typeface="Times New Roman"/>
                <a:cs typeface="Times New Roman"/>
              </a:rPr>
              <a:t>	</a:t>
            </a:r>
            <a:r>
              <a:rPr sz="900" spc="150" dirty="0">
                <a:solidFill>
                  <a:srgbClr val="464646"/>
                </a:solidFill>
                <a:latin typeface="Times New Roman"/>
                <a:cs typeface="Times New Roman"/>
              </a:rPr>
              <a:t>•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960"/>
              </a:lnSpc>
            </a:pPr>
            <a:r>
              <a:rPr sz="1750" spc="475" dirty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1750" spc="10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1750" spc="-55" dirty="0">
                <a:solidFill>
                  <a:srgbClr val="343434"/>
                </a:solidFill>
                <a:latin typeface="Arial"/>
                <a:cs typeface="Arial"/>
              </a:rPr>
              <a:t>,n:</a:t>
            </a:r>
            <a:r>
              <a:rPr sz="1750" spc="-21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535" dirty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1750" spc="484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325" dirty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1750" spc="-320" dirty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1750" spc="105" dirty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1750" spc="-19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120" dirty="0">
                <a:solidFill>
                  <a:srgbClr val="343434"/>
                </a:solidFill>
                <a:latin typeface="Arial"/>
                <a:cs typeface="Arial"/>
              </a:rPr>
              <a:t>HH</a:t>
            </a:r>
            <a:r>
              <a:rPr sz="1750" spc="170" dirty="0">
                <a:solidFill>
                  <a:srgbClr val="343434"/>
                </a:solidFill>
                <a:latin typeface="Arial"/>
                <a:cs typeface="Arial"/>
              </a:rPr>
              <a:t>X,</a:t>
            </a:r>
            <a:r>
              <a:rPr sz="1750" spc="14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343434"/>
                </a:solidFill>
                <a:latin typeface="Arial"/>
                <a:cs typeface="Arial"/>
              </a:rPr>
              <a:t>K</a:t>
            </a:r>
            <a:r>
              <a:rPr sz="1750" spc="275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395" dirty="0">
                <a:solidFill>
                  <a:srgbClr val="343434"/>
                </a:solidFill>
                <a:latin typeface="Arial"/>
                <a:cs typeface="Arial"/>
              </a:rPr>
              <a:t>p</a:t>
            </a:r>
            <a:r>
              <a:rPr sz="1750" spc="225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1750" spc="-350" dirty="0">
                <a:solidFill>
                  <a:srgbClr val="343434"/>
                </a:solidFill>
                <a:latin typeface="Arial"/>
                <a:cs typeface="Arial"/>
              </a:rPr>
              <a:t>K</a:t>
            </a:r>
            <a:r>
              <a:rPr sz="1750" spc="-19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365" dirty="0">
                <a:solidFill>
                  <a:srgbClr val="343434"/>
                </a:solidFill>
                <a:latin typeface="Arial"/>
                <a:cs typeface="Arial"/>
              </a:rPr>
              <a:t>(</a:t>
            </a:r>
            <a:r>
              <a:rPr sz="1750" spc="-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18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135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10" dirty="0">
                <a:solidFill>
                  <a:srgbClr val="343434"/>
                </a:solidFill>
                <a:latin typeface="Arial"/>
                <a:cs typeface="Arial"/>
              </a:rPr>
              <a:t>-</a:t>
            </a:r>
            <a:r>
              <a:rPr sz="1750" spc="405" dirty="0">
                <a:solidFill>
                  <a:srgbClr val="343434"/>
                </a:solidFill>
                <a:latin typeface="Arial"/>
                <a:cs typeface="Arial"/>
              </a:rPr>
              <a:t>p</a:t>
            </a:r>
            <a:r>
              <a:rPr sz="1750" spc="275" dirty="0">
                <a:solidFill>
                  <a:srgbClr val="343434"/>
                </a:solidFill>
                <a:latin typeface="Arial"/>
                <a:cs typeface="Arial"/>
              </a:rPr>
              <a:t>0</a:t>
            </a:r>
            <a:r>
              <a:rPr sz="1750" spc="75" dirty="0">
                <a:solidFill>
                  <a:srgbClr val="343434"/>
                </a:solidFill>
                <a:latin typeface="Arial"/>
                <a:cs typeface="Arial"/>
              </a:rPr>
              <a:t>3</a:t>
            </a:r>
            <a:r>
              <a:rPr sz="1750" spc="70" dirty="0">
                <a:solidFill>
                  <a:srgbClr val="343434"/>
                </a:solidFill>
                <a:latin typeface="Arial"/>
                <a:cs typeface="Arial"/>
              </a:rPr>
              <a:t>B</a:t>
            </a:r>
            <a:r>
              <a:rPr sz="1750" spc="12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175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750" spc="-55" dirty="0">
                <a:solidFill>
                  <a:srgbClr val="343434"/>
                </a:solidFill>
                <a:latin typeface="Arial"/>
                <a:cs typeface="Arial"/>
              </a:rPr>
              <a:t>K</a:t>
            </a:r>
            <a:r>
              <a:rPr sz="1750" spc="10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-60" dirty="0">
                <a:solidFill>
                  <a:srgbClr val="343434"/>
                </a:solidFill>
                <a:latin typeface="Arial"/>
                <a:cs typeface="Arial"/>
              </a:rPr>
              <a:t>B</a:t>
            </a:r>
            <a:r>
              <a:rPr sz="1750" spc="18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70" dirty="0">
                <a:solidFill>
                  <a:srgbClr val="343434"/>
                </a:solidFill>
                <a:latin typeface="Arial"/>
                <a:cs typeface="Arial"/>
              </a:rPr>
              <a:t>X</a:t>
            </a:r>
            <a:r>
              <a:rPr sz="17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-24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44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-8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65" dirty="0">
                <a:solidFill>
                  <a:srgbClr val="343434"/>
                </a:solidFill>
                <a:latin typeface="Arial"/>
                <a:cs typeface="Arial"/>
              </a:rPr>
              <a:t>OCJiy</a:t>
            </a:r>
            <a:r>
              <a:rPr sz="1750" spc="650" dirty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1750" spc="-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-150" dirty="0">
                <a:solidFill>
                  <a:srgbClr val="343434"/>
                </a:solidFill>
                <a:latin typeface="Arial"/>
                <a:cs typeface="Arial"/>
              </a:rPr>
              <a:t>JJ:</a:t>
            </a:r>
            <a:r>
              <a:rPr sz="1750" spc="-160" dirty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1750" spc="105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750" spc="-1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450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-8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464646"/>
                </a:solidFill>
                <a:latin typeface="Arial"/>
                <a:cs typeface="Arial"/>
              </a:rPr>
              <a:t>3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750" spc="345" dirty="0">
                <a:solidFill>
                  <a:srgbClr val="343434"/>
                </a:solidFill>
                <a:latin typeface="Arial"/>
                <a:cs typeface="Arial"/>
              </a:rPr>
              <a:t>oco</a:t>
            </a:r>
            <a:r>
              <a:rPr sz="1750" spc="245" dirty="0">
                <a:solidFill>
                  <a:srgbClr val="343434"/>
                </a:solidFill>
                <a:latin typeface="Arial"/>
                <a:cs typeface="Arial"/>
              </a:rPr>
              <a:t>6</a:t>
            </a:r>
            <a:r>
              <a:rPr sz="1750" spc="105" dirty="0">
                <a:solidFill>
                  <a:srgbClr val="343434"/>
                </a:solidFill>
                <a:latin typeface="Arial"/>
                <a:cs typeface="Arial"/>
              </a:rPr>
              <a:t>J</a:t>
            </a:r>
            <a:r>
              <a:rPr sz="1750" spc="-9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12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70" dirty="0">
                <a:solidFill>
                  <a:srgbClr val="343434"/>
                </a:solidFill>
                <a:latin typeface="Arial"/>
                <a:cs typeface="Arial"/>
              </a:rPr>
              <a:t>B</a:t>
            </a:r>
            <a:r>
              <a:rPr sz="1750" spc="18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190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41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-55" dirty="0">
                <a:solidFill>
                  <a:srgbClr val="343434"/>
                </a:solidFill>
                <a:latin typeface="Arial"/>
                <a:cs typeface="Arial"/>
              </a:rPr>
              <a:t> O</a:t>
            </a:r>
            <a:r>
              <a:rPr sz="1750" spc="-80" dirty="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sz="1750" spc="265" dirty="0">
                <a:solidFill>
                  <a:srgbClr val="343434"/>
                </a:solidFill>
                <a:latin typeface="Arial"/>
                <a:cs typeface="Arial"/>
              </a:rPr>
              <a:t>B</a:t>
            </a:r>
            <a:r>
              <a:rPr sz="1750" spc="-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750" spc="49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-6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250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41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-1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459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-3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-190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105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750" spc="475" dirty="0">
                <a:solidFill>
                  <a:srgbClr val="343434"/>
                </a:solidFill>
                <a:latin typeface="Arial"/>
                <a:cs typeface="Arial"/>
              </a:rPr>
              <a:t>p</a:t>
            </a:r>
            <a:r>
              <a:rPr sz="1750" spc="280" dirty="0">
                <a:solidFill>
                  <a:srgbClr val="343434"/>
                </a:solidFill>
                <a:latin typeface="Arial"/>
                <a:cs typeface="Arial"/>
              </a:rPr>
              <a:t>e6</a:t>
            </a:r>
            <a:r>
              <a:rPr sz="1750" spc="14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254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25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415" dirty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695"/>
              </a:spcBef>
            </a:pPr>
            <a:r>
              <a:rPr sz="2450" spc="365" dirty="0">
                <a:solidFill>
                  <a:srgbClr val="343434"/>
                </a:solidFill>
                <a:latin typeface="Times New Roman"/>
                <a:cs typeface="Times New Roman"/>
              </a:rPr>
              <a:t>I</a:t>
            </a:r>
            <a:r>
              <a:rPr sz="2450" spc="235" dirty="0">
                <a:solidFill>
                  <a:srgbClr val="343434"/>
                </a:solidFill>
                <a:latin typeface="Times New Roman"/>
                <a:cs typeface="Times New Roman"/>
              </a:rPr>
              <a:t>l</a:t>
            </a:r>
            <a:r>
              <a:rPr sz="2450" spc="150" dirty="0">
                <a:solidFill>
                  <a:srgbClr val="343434"/>
                </a:solidFill>
                <a:latin typeface="Times New Roman"/>
                <a:cs typeface="Times New Roman"/>
              </a:rPr>
              <a:t>cu</a:t>
            </a:r>
            <a:r>
              <a:rPr sz="2450" spc="35" dirty="0">
                <a:solidFill>
                  <a:srgbClr val="343434"/>
                </a:solidFill>
                <a:latin typeface="Times New Roman"/>
                <a:cs typeface="Times New Roman"/>
              </a:rPr>
              <a:t>x</a:t>
            </a:r>
            <a:r>
              <a:rPr sz="2450" spc="55" dirty="0">
                <a:solidFill>
                  <a:srgbClr val="343434"/>
                </a:solidFill>
                <a:latin typeface="Times New Roman"/>
                <a:cs typeface="Times New Roman"/>
              </a:rPr>
              <a:t>oJioro</a:t>
            </a:r>
            <a:r>
              <a:rPr sz="2450" spc="100" dirty="0">
                <a:solidFill>
                  <a:srgbClr val="343434"/>
                </a:solidFill>
                <a:latin typeface="Times New Roman"/>
                <a:cs typeface="Times New Roman"/>
              </a:rPr>
              <a:t>-</a:t>
            </a:r>
            <a:r>
              <a:rPr sz="2450" spc="155" dirty="0">
                <a:solidFill>
                  <a:srgbClr val="343434"/>
                </a:solidFill>
                <a:latin typeface="Times New Roman"/>
                <a:cs typeface="Times New Roman"/>
              </a:rPr>
              <a:t>n</a:t>
            </a:r>
            <a:r>
              <a:rPr sz="2450" spc="80" dirty="0">
                <a:solidFill>
                  <a:srgbClr val="343434"/>
                </a:solidFill>
                <a:latin typeface="Times New Roman"/>
                <a:cs typeface="Times New Roman"/>
              </a:rPr>
              <a:t>e</a:t>
            </a:r>
            <a:r>
              <a:rPr sz="2450" spc="-20" dirty="0">
                <a:solidFill>
                  <a:srgbClr val="343434"/>
                </a:solidFill>
                <a:latin typeface="Times New Roman"/>
                <a:cs typeface="Times New Roman"/>
              </a:rPr>
              <a:t>,lJ;aror</a:t>
            </a:r>
            <a:r>
              <a:rPr sz="2450" spc="-220" dirty="0">
                <a:solidFill>
                  <a:srgbClr val="343434"/>
                </a:solidFill>
                <a:latin typeface="Times New Roman"/>
                <a:cs typeface="Times New Roman"/>
              </a:rPr>
              <a:t>i</a:t>
            </a:r>
            <a:r>
              <a:rPr sz="2450" spc="150" dirty="0">
                <a:solidFill>
                  <a:srgbClr val="343434"/>
                </a:solidFill>
                <a:latin typeface="Times New Roman"/>
                <a:cs typeface="Times New Roman"/>
              </a:rPr>
              <a:t>q</a:t>
            </a:r>
            <a:r>
              <a:rPr sz="2450" spc="229" dirty="0">
                <a:solidFill>
                  <a:srgbClr val="343434"/>
                </a:solidFill>
                <a:latin typeface="Times New Roman"/>
                <a:cs typeface="Times New Roman"/>
              </a:rPr>
              <a:t>u</a:t>
            </a:r>
            <a:r>
              <a:rPr sz="2450" spc="85" dirty="0">
                <a:solidFill>
                  <a:srgbClr val="343434"/>
                </a:solidFill>
                <a:latin typeface="Times New Roman"/>
                <a:cs typeface="Times New Roman"/>
              </a:rPr>
              <a:t>i</a:t>
            </a:r>
            <a:r>
              <a:rPr sz="2450" spc="280" dirty="0">
                <a:solidFill>
                  <a:srgbClr val="343434"/>
                </a:solidFill>
                <a:latin typeface="Times New Roman"/>
                <a:cs typeface="Times New Roman"/>
              </a:rPr>
              <a:t>,</a:t>
            </a:r>
            <a:r>
              <a:rPr sz="2450" spc="-125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2450" spc="-85" dirty="0">
                <a:solidFill>
                  <a:srgbClr val="343434"/>
                </a:solidFill>
                <a:latin typeface="Times New Roman"/>
                <a:cs typeface="Times New Roman"/>
              </a:rPr>
              <a:t>KopeKi.-iii</a:t>
            </a:r>
            <a:r>
              <a:rPr sz="2450" spc="-285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2450" spc="145" dirty="0">
                <a:solidFill>
                  <a:srgbClr val="343434"/>
                </a:solidFill>
                <a:latin typeface="Times New Roman"/>
                <a:cs typeface="Times New Roman"/>
              </a:rPr>
              <a:t>u</a:t>
            </a:r>
            <a:r>
              <a:rPr sz="2450" spc="170" dirty="0">
                <a:solidFill>
                  <a:srgbClr val="343434"/>
                </a:solidFill>
                <a:latin typeface="Times New Roman"/>
                <a:cs typeface="Times New Roman"/>
              </a:rPr>
              <a:t>o</a:t>
            </a:r>
            <a:r>
              <a:rPr sz="2450" spc="35" dirty="0">
                <a:solidFill>
                  <a:srgbClr val="343434"/>
                </a:solidFill>
                <a:latin typeface="Times New Roman"/>
                <a:cs typeface="Times New Roman"/>
              </a:rPr>
              <a:t>-</a:t>
            </a:r>
            <a:r>
              <a:rPr sz="2450" spc="180" dirty="0">
                <a:solidFill>
                  <a:srgbClr val="343434"/>
                </a:solidFill>
                <a:latin typeface="Times New Roman"/>
                <a:cs typeface="Times New Roman"/>
              </a:rPr>
              <a:t>p</a:t>
            </a:r>
            <a:r>
              <a:rPr sz="2450" spc="200" dirty="0">
                <a:solidFill>
                  <a:srgbClr val="343434"/>
                </a:solidFill>
                <a:latin typeface="Times New Roman"/>
                <a:cs typeface="Times New Roman"/>
              </a:rPr>
              <a:t>o</a:t>
            </a:r>
            <a:r>
              <a:rPr sz="2450" spc="-105" dirty="0">
                <a:solidFill>
                  <a:srgbClr val="343434"/>
                </a:solidFill>
                <a:latin typeface="Times New Roman"/>
                <a:cs typeface="Times New Roman"/>
              </a:rPr>
              <a:t>3</a:t>
            </a:r>
            <a:r>
              <a:rPr sz="2450" spc="-265" dirty="0">
                <a:solidFill>
                  <a:srgbClr val="343434"/>
                </a:solidFill>
                <a:latin typeface="Times New Roman"/>
                <a:cs typeface="Times New Roman"/>
              </a:rPr>
              <a:t>BHTKOBi</a:t>
            </a:r>
            <a:r>
              <a:rPr sz="2450" spc="200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2450" spc="80" dirty="0">
                <a:solidFill>
                  <a:srgbClr val="343434"/>
                </a:solidFill>
                <a:latin typeface="Times New Roman"/>
                <a:cs typeface="Times New Roman"/>
              </a:rPr>
              <a:t>nocJiyru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0693" y="4708598"/>
            <a:ext cx="381635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450" dirty="0">
                <a:solidFill>
                  <a:srgbClr val="343434"/>
                </a:solidFill>
                <a:latin typeface="Times New Roman"/>
                <a:cs typeface="Times New Roman"/>
              </a:rPr>
              <a:t>H</a:t>
            </a:r>
            <a:r>
              <a:rPr sz="1750" spc="110" dirty="0">
                <a:solidFill>
                  <a:srgbClr val="343434"/>
                </a:solidFill>
                <a:latin typeface="Times New Roman"/>
                <a:cs typeface="Times New Roman"/>
              </a:rPr>
              <a:t>3</a:t>
            </a:r>
            <a:r>
              <a:rPr sz="1750" spc="-15" dirty="0">
                <a:solidFill>
                  <a:srgbClr val="343434"/>
                </a:solidFill>
                <a:latin typeface="Times New Roman"/>
                <a:cs typeface="Times New Roman"/>
              </a:rPr>
              <a:t>)</a:t>
            </a:r>
            <a:r>
              <a:rPr sz="1750" spc="-25" dirty="0">
                <a:solidFill>
                  <a:srgbClr val="343434"/>
                </a:solidFill>
                <a:latin typeface="Times New Roman"/>
                <a:cs typeface="Times New Roman"/>
              </a:rPr>
              <a:t>1;</a:t>
            </a:r>
            <a:r>
              <a:rPr sz="1750" spc="45" dirty="0">
                <a:solidFill>
                  <a:srgbClr val="343434"/>
                </a:solidFill>
                <a:latin typeface="Times New Roman"/>
                <a:cs typeface="Times New Roman"/>
              </a:rPr>
              <a:t>3</a:t>
            </a:r>
            <a:r>
              <a:rPr sz="1750" spc="100" dirty="0">
                <a:solidFill>
                  <a:srgbClr val="343434"/>
                </a:solidFill>
                <a:latin typeface="Times New Roman"/>
                <a:cs typeface="Times New Roman"/>
              </a:rPr>
              <a:t>I</a:t>
            </a:r>
            <a:r>
              <a:rPr sz="1750" spc="180" dirty="0">
                <a:solidFill>
                  <a:srgbClr val="343434"/>
                </a:solidFill>
                <a:latin typeface="Times New Roman"/>
                <a:cs typeface="Times New Roman"/>
              </a:rPr>
              <a:t>OTh</a:t>
            </a:r>
            <a:r>
              <a:rPr sz="1750" spc="-220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750" spc="-120" dirty="0">
                <a:solidFill>
                  <a:srgbClr val="343434"/>
                </a:solidFill>
                <a:latin typeface="Times New Roman"/>
                <a:cs typeface="Times New Roman"/>
              </a:rPr>
              <a:t>C</a:t>
            </a:r>
            <a:r>
              <a:rPr sz="1750" spc="-70" dirty="0">
                <a:solidFill>
                  <a:srgbClr val="343434"/>
                </a:solidFill>
                <a:latin typeface="Times New Roman"/>
                <a:cs typeface="Times New Roman"/>
              </a:rPr>
              <a:t>SI</a:t>
            </a:r>
            <a:r>
              <a:rPr sz="1750" spc="185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750" spc="-25" dirty="0">
                <a:solidFill>
                  <a:srgbClr val="343434"/>
                </a:solidFill>
                <a:latin typeface="Times New Roman"/>
                <a:cs typeface="Times New Roman"/>
              </a:rPr>
              <a:t>)</a:t>
            </a:r>
            <a:r>
              <a:rPr sz="1750" spc="-30" dirty="0">
                <a:solidFill>
                  <a:srgbClr val="343434"/>
                </a:solidFill>
                <a:latin typeface="Times New Roman"/>
                <a:cs typeface="Times New Roman"/>
              </a:rPr>
              <a:t>J;</a:t>
            </a:r>
            <a:r>
              <a:rPr sz="1750" spc="-60" dirty="0">
                <a:solidFill>
                  <a:srgbClr val="343434"/>
                </a:solidFill>
                <a:latin typeface="Times New Roman"/>
                <a:cs typeface="Times New Roman"/>
              </a:rPr>
              <a:t>i</a:t>
            </a:r>
            <a:r>
              <a:rPr sz="1750" spc="170" dirty="0">
                <a:solidFill>
                  <a:srgbClr val="343434"/>
                </a:solidFill>
                <a:latin typeface="Times New Roman"/>
                <a:cs typeface="Times New Roman"/>
              </a:rPr>
              <a:t>T</a:t>
            </a:r>
            <a:r>
              <a:rPr sz="1750" spc="50" dirty="0">
                <a:solidFill>
                  <a:srgbClr val="343434"/>
                </a:solidFill>
                <a:latin typeface="Times New Roman"/>
                <a:cs typeface="Times New Roman"/>
              </a:rPr>
              <a:t>SIM</a:t>
            </a:r>
            <a:r>
              <a:rPr sz="1750" spc="190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650" spc="135" dirty="0">
                <a:solidFill>
                  <a:srgbClr val="343434"/>
                </a:solidFill>
                <a:latin typeface="Arial"/>
                <a:cs typeface="Arial"/>
              </a:rPr>
              <a:t>3</a:t>
            </a:r>
            <a:r>
              <a:rPr sz="1650" spc="-300" dirty="0">
                <a:solidFill>
                  <a:srgbClr val="CACACA"/>
                </a:solidFill>
                <a:latin typeface="Arial"/>
                <a:cs typeface="Arial"/>
              </a:rPr>
              <a:t>,</a:t>
            </a:r>
            <a:r>
              <a:rPr sz="1650" spc="165" dirty="0">
                <a:solidFill>
                  <a:srgbClr val="CACACA"/>
                </a:solidFill>
                <a:latin typeface="Arial"/>
                <a:cs typeface="Arial"/>
              </a:rPr>
              <a:t> </a:t>
            </a:r>
            <a:r>
              <a:rPr sz="2500" spc="655" dirty="0">
                <a:solidFill>
                  <a:srgbClr val="343434"/>
                </a:solidFill>
                <a:latin typeface="Arial"/>
                <a:cs typeface="Arial"/>
              </a:rPr>
              <a:t>0</a:t>
            </a:r>
            <a:r>
              <a:rPr sz="2500" spc="585" dirty="0">
                <a:solidFill>
                  <a:srgbClr val="343434"/>
                </a:solidFill>
                <a:latin typeface="Arial"/>
                <a:cs typeface="Arial"/>
              </a:rPr>
              <a:t>0</a:t>
            </a:r>
            <a:r>
              <a:rPr sz="2500" spc="-30" dirty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2500" spc="-580" dirty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2500" spc="490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1112" y="4785780"/>
            <a:ext cx="375221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1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380" dirty="0">
                <a:solidFill>
                  <a:srgbClr val="343434"/>
                </a:solidFill>
                <a:latin typeface="Arial"/>
                <a:cs typeface="Arial"/>
              </a:rPr>
              <a:t>Ki</a:t>
            </a:r>
            <a:r>
              <a:rPr sz="1750" spc="-18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-27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-24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-60" dirty="0">
                <a:solidFill>
                  <a:srgbClr val="343434"/>
                </a:solidFill>
                <a:latin typeface="Arial"/>
                <a:cs typeface="Arial"/>
              </a:rPr>
              <a:t>B</a:t>
            </a:r>
            <a:r>
              <a:rPr sz="1750" spc="90" dirty="0">
                <a:solidFill>
                  <a:srgbClr val="343434"/>
                </a:solidFill>
                <a:latin typeface="Arial"/>
                <a:cs typeface="Arial"/>
              </a:rPr>
              <a:t>1!</a:t>
            </a:r>
            <a:r>
              <a:rPr sz="1750" spc="-13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5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-80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-45" dirty="0">
                <a:solidFill>
                  <a:srgbClr val="343434"/>
                </a:solidFill>
                <a:latin typeface="Arial"/>
                <a:cs typeface="Arial"/>
              </a:rPr>
              <a:t>TbC51</a:t>
            </a:r>
            <a:r>
              <a:rPr sz="1750" spc="-3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495" dirty="0">
                <a:solidFill>
                  <a:srgbClr val="343434"/>
                </a:solidFill>
                <a:latin typeface="Arial"/>
                <a:cs typeface="Arial"/>
              </a:rPr>
              <a:t>y</a:t>
            </a:r>
            <a:r>
              <a:rPr sz="1750" spc="1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220" dirty="0">
                <a:solidFill>
                  <a:srgbClr val="464646"/>
                </a:solidFill>
                <a:latin typeface="Arial"/>
                <a:cs typeface="Arial"/>
              </a:rPr>
              <a:t>3</a:t>
            </a:r>
            <a:r>
              <a:rPr sz="1750" spc="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750" spc="385" dirty="0">
                <a:solidFill>
                  <a:srgbClr val="464646"/>
                </a:solidFill>
                <a:latin typeface="Arial"/>
                <a:cs typeface="Arial"/>
              </a:rPr>
              <a:t>K</a:t>
            </a:r>
            <a:r>
              <a:rPr sz="1750" spc="10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1750" spc="14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750" spc="-55" dirty="0">
                <a:solidFill>
                  <a:srgbClr val="464646"/>
                </a:solidFill>
                <a:latin typeface="Arial"/>
                <a:cs typeface="Arial"/>
              </a:rPr>
              <a:t>,n:</a:t>
            </a:r>
            <a:r>
              <a:rPr sz="1750" spc="-21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750" spc="400" dirty="0">
                <a:solidFill>
                  <a:srgbClr val="464646"/>
                </a:solidFill>
                <a:latin typeface="Arial"/>
                <a:cs typeface="Arial"/>
              </a:rPr>
              <a:t>x</a:t>
            </a:r>
            <a:endParaRPr sz="1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1695" y="4892990"/>
            <a:ext cx="4445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850" dirty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70152" y="4862117"/>
            <a:ext cx="31311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22095" algn="l"/>
                <a:tab pos="2980690" algn="l"/>
              </a:tabLst>
            </a:pPr>
            <a:r>
              <a:rPr sz="2500" spc="-240" dirty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r>
              <a:rPr sz="2800" spc="114" dirty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r>
              <a:rPr sz="2800" dirty="0">
                <a:solidFill>
                  <a:srgbClr val="343434"/>
                </a:solidFill>
                <a:latin typeface="Arial"/>
                <a:cs typeface="Arial"/>
              </a:rPr>
              <a:t>	</a:t>
            </a:r>
            <a:r>
              <a:rPr sz="2800" spc="114" dirty="0">
                <a:solidFill>
                  <a:srgbClr val="464646"/>
                </a:solidFill>
                <a:latin typeface="Arial"/>
                <a:cs typeface="Arial"/>
              </a:rPr>
              <a:t>.</a:t>
            </a:r>
            <a:r>
              <a:rPr sz="2800" dirty="0">
                <a:solidFill>
                  <a:srgbClr val="464646"/>
                </a:solidFill>
                <a:latin typeface="Arial"/>
                <a:cs typeface="Arial"/>
              </a:rPr>
              <a:t>	</a:t>
            </a:r>
            <a:r>
              <a:rPr sz="2750" spc="-310" dirty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r>
              <a:rPr sz="2750" spc="-155" dirty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endParaRPr sz="2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34784" y="4892990"/>
            <a:ext cx="182372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80515" algn="l"/>
              </a:tabLst>
            </a:pPr>
            <a:r>
              <a:rPr sz="2500" spc="200" dirty="0">
                <a:solidFill>
                  <a:srgbClr val="343434"/>
                </a:solidFill>
                <a:latin typeface="Arial"/>
                <a:cs typeface="Arial"/>
              </a:rPr>
              <a:t>.	</a:t>
            </a:r>
            <a:r>
              <a:rPr sz="2500" spc="25" dirty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r>
              <a:rPr sz="1250" spc="30" dirty="0">
                <a:solidFill>
                  <a:srgbClr val="464646"/>
                </a:solidFill>
                <a:latin typeface="Times New Roman"/>
                <a:cs typeface="Times New Roman"/>
              </a:rPr>
              <a:t>""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2307" y="5154564"/>
            <a:ext cx="7878445" cy="969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z="1750" spc="55" dirty="0">
                <a:solidFill>
                  <a:srgbClr val="464646"/>
                </a:solidFill>
                <a:latin typeface="Arial"/>
                <a:cs typeface="Arial"/>
              </a:rPr>
              <a:t>,[</a:t>
            </a:r>
            <a:r>
              <a:rPr sz="1750" spc="75" dirty="0">
                <a:solidFill>
                  <a:srgbClr val="464646"/>
                </a:solidFill>
                <a:latin typeface="Arial"/>
                <a:cs typeface="Arial"/>
              </a:rPr>
              <a:t>(</a:t>
            </a:r>
            <a:r>
              <a:rPr sz="1750" spc="90" dirty="0">
                <a:solidFill>
                  <a:srgbClr val="464646"/>
                </a:solidFill>
                <a:latin typeface="Arial"/>
                <a:cs typeface="Arial"/>
              </a:rPr>
              <a:t>OII</a:t>
            </a:r>
            <a:r>
              <a:rPr sz="1750" spc="-12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1750" spc="210" dirty="0">
                <a:solidFill>
                  <a:srgbClr val="464646"/>
                </a:solidFill>
                <a:latin typeface="Arial"/>
                <a:cs typeface="Arial"/>
              </a:rPr>
              <a:t>K</a:t>
            </a:r>
            <a:r>
              <a:rPr sz="1750" spc="10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464646"/>
                </a:solidFill>
                <a:latin typeface="Arial"/>
                <a:cs typeface="Arial"/>
              </a:rPr>
              <a:t>J</a:t>
            </a:r>
            <a:r>
              <a:rPr sz="1750" spc="-10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1750" spc="27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1750" spc="185" dirty="0">
                <a:solidFill>
                  <a:srgbClr val="464646"/>
                </a:solidFill>
                <a:latin typeface="Arial"/>
                <a:cs typeface="Arial"/>
              </a:rPr>
              <a:t>H</a:t>
            </a:r>
            <a:r>
              <a:rPr sz="1750" spc="21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1750" spc="-40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1750" spc="765" dirty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1750" spc="180" dirty="0">
                <a:solidFill>
                  <a:srgbClr val="464646"/>
                </a:solidFill>
                <a:latin typeface="Arial"/>
                <a:cs typeface="Arial"/>
              </a:rPr>
              <a:t>3</a:t>
            </a:r>
            <a:r>
              <a:rPr sz="1750" spc="4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750" spc="53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1750" spc="-3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464646"/>
                </a:solidFill>
                <a:latin typeface="Arial"/>
                <a:cs typeface="Arial"/>
              </a:rPr>
              <a:t>aJ</a:t>
            </a:r>
            <a:r>
              <a:rPr sz="1750" spc="-110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1750" spc="210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1750" spc="320" dirty="0">
                <a:solidFill>
                  <a:srgbClr val="464646"/>
                </a:solidFill>
                <a:latin typeface="Arial"/>
                <a:cs typeface="Arial"/>
              </a:rPr>
              <a:t>H</a:t>
            </a:r>
            <a:r>
              <a:rPr sz="1750" spc="-120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1750" spc="106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1750" spc="260" dirty="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sz="1750" spc="130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1750" spc="360" dirty="0">
                <a:solidFill>
                  <a:srgbClr val="343434"/>
                </a:solidFill>
                <a:latin typeface="Arial"/>
                <a:cs typeface="Arial"/>
              </a:rPr>
              <a:t>p</a:t>
            </a:r>
            <a:r>
              <a:rPr sz="1750" spc="200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1750" spc="-25" dirty="0">
                <a:solidFill>
                  <a:srgbClr val="343434"/>
                </a:solidFill>
                <a:latin typeface="Arial"/>
                <a:cs typeface="Arial"/>
              </a:rPr>
              <a:t>,[</a:t>
            </a:r>
            <a:r>
              <a:rPr sz="1750" spc="-195" dirty="0">
                <a:solidFill>
                  <a:srgbClr val="343434"/>
                </a:solidFill>
                <a:latin typeface="Arial"/>
                <a:cs typeface="Arial"/>
              </a:rPr>
              <a:t>(</a:t>
            </a:r>
            <a:r>
              <a:rPr sz="1750" spc="18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225" dirty="0">
                <a:solidFill>
                  <a:srgbClr val="343434"/>
                </a:solidFill>
                <a:latin typeface="Arial"/>
                <a:cs typeface="Arial"/>
              </a:rPr>
              <a:t>bOl</a:t>
            </a:r>
            <a:r>
              <a:rPr sz="1750" spc="4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-55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-80" dirty="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sz="1750" spc="265" dirty="0">
                <a:solidFill>
                  <a:srgbClr val="343434"/>
                </a:solidFill>
                <a:latin typeface="Arial"/>
                <a:cs typeface="Arial"/>
              </a:rPr>
              <a:t>B</a:t>
            </a:r>
            <a:r>
              <a:rPr sz="1750" spc="-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750" spc="18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765" dirty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1750" spc="75" dirty="0">
                <a:solidFill>
                  <a:srgbClr val="343434"/>
                </a:solidFill>
                <a:latin typeface="Arial"/>
                <a:cs typeface="Arial"/>
              </a:rPr>
              <a:t>K</a:t>
            </a:r>
            <a:r>
              <a:rPr sz="1750" spc="-190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475" dirty="0">
                <a:solidFill>
                  <a:srgbClr val="343434"/>
                </a:solidFill>
                <a:latin typeface="Arial"/>
                <a:cs typeface="Arial"/>
              </a:rPr>
              <a:t>p</a:t>
            </a:r>
            <a:r>
              <a:rPr sz="1750" spc="145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1750" spc="215" dirty="0">
                <a:solidFill>
                  <a:srgbClr val="343434"/>
                </a:solidFill>
                <a:latin typeface="Arial"/>
                <a:cs typeface="Arial"/>
              </a:rPr>
              <a:t>KI</a:t>
            </a:r>
            <a:r>
              <a:rPr sz="1750" spc="155" dirty="0">
                <a:solidFill>
                  <a:srgbClr val="343434"/>
                </a:solidFill>
                <a:latin typeface="Arial"/>
                <a:cs typeface="Arial"/>
              </a:rPr>
              <a:t>(</a:t>
            </a:r>
            <a:r>
              <a:rPr sz="1750" spc="1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18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120" dirty="0">
                <a:solidFill>
                  <a:srgbClr val="343434"/>
                </a:solidFill>
                <a:latin typeface="Arial"/>
                <a:cs typeface="Arial"/>
              </a:rPr>
              <a:t>HH</a:t>
            </a:r>
            <a:r>
              <a:rPr sz="1750" spc="254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41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endParaRPr sz="1750">
              <a:latin typeface="Arial"/>
              <a:cs typeface="Arial"/>
            </a:endParaRPr>
          </a:p>
          <a:p>
            <a:pPr marL="12700" marR="5080" indent="8255">
              <a:lnSpc>
                <a:spcPts val="2840"/>
              </a:lnSpc>
              <a:spcBef>
                <a:spcPts val="295"/>
              </a:spcBef>
            </a:pPr>
            <a:r>
              <a:rPr sz="1750" spc="155" dirty="0">
                <a:solidFill>
                  <a:srgbClr val="343434"/>
                </a:solidFill>
                <a:latin typeface="Arial"/>
                <a:cs typeface="Arial"/>
              </a:rPr>
              <a:t>rr</a:t>
            </a:r>
            <a:r>
              <a:rPr sz="1750" spc="50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1750" spc="-55" dirty="0">
                <a:solidFill>
                  <a:srgbClr val="343434"/>
                </a:solidFill>
                <a:latin typeface="Arial"/>
                <a:cs typeface="Arial"/>
              </a:rPr>
              <a:t>,n:</a:t>
            </a:r>
            <a:r>
              <a:rPr sz="1750" spc="-27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535" dirty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1750" spc="340" dirty="0">
                <a:solidFill>
                  <a:srgbClr val="343434"/>
                </a:solidFill>
                <a:latin typeface="Arial"/>
                <a:cs typeface="Arial"/>
              </a:rPr>
              <a:t>or</a:t>
            </a:r>
            <a:r>
              <a:rPr sz="1750" spc="28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254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114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-1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220" dirty="0">
                <a:solidFill>
                  <a:srgbClr val="464646"/>
                </a:solidFill>
                <a:latin typeface="Arial"/>
                <a:cs typeface="Arial"/>
              </a:rPr>
              <a:t>3</a:t>
            </a:r>
            <a:r>
              <a:rPr sz="1750" spc="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750" spc="385" dirty="0">
                <a:solidFill>
                  <a:srgbClr val="464646"/>
                </a:solidFill>
                <a:latin typeface="Arial"/>
                <a:cs typeface="Arial"/>
              </a:rPr>
              <a:t>K</a:t>
            </a:r>
            <a:r>
              <a:rPr sz="1750" spc="10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1750" spc="14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750" spc="-30" dirty="0">
                <a:solidFill>
                  <a:srgbClr val="464646"/>
                </a:solidFill>
                <a:latin typeface="Arial"/>
                <a:cs typeface="Arial"/>
              </a:rPr>
              <a:t>,n:</a:t>
            </a:r>
            <a:r>
              <a:rPr sz="1750" spc="-16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1750" spc="26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175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50" spc="200" dirty="0">
                <a:solidFill>
                  <a:srgbClr val="343434"/>
                </a:solidFill>
                <a:latin typeface="Arial"/>
                <a:cs typeface="Arial"/>
              </a:rPr>
              <a:t>Ta</a:t>
            </a:r>
            <a:r>
              <a:rPr sz="1750" spc="8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464646"/>
                </a:solidFill>
                <a:latin typeface="Arial"/>
                <a:cs typeface="Arial"/>
              </a:rPr>
              <a:t>3</a:t>
            </a:r>
            <a:r>
              <a:rPr sz="1750" spc="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50" spc="-150" dirty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1750" spc="-420" dirty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1750" spc="18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355" dirty="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sz="1750" spc="229" dirty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1750" spc="31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7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35" dirty="0">
                <a:solidFill>
                  <a:srgbClr val="343434"/>
                </a:solidFill>
                <a:latin typeface="Arial"/>
                <a:cs typeface="Arial"/>
              </a:rPr>
              <a:t>cp</a:t>
            </a:r>
            <a:r>
              <a:rPr sz="1750" spc="-6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635" dirty="0">
                <a:solidFill>
                  <a:srgbClr val="343434"/>
                </a:solidFill>
                <a:latin typeface="Arial"/>
                <a:cs typeface="Arial"/>
              </a:rPr>
              <a:t>x</a:t>
            </a:r>
            <a:r>
              <a:rPr sz="1750" spc="14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75" dirty="0">
                <a:solidFill>
                  <a:srgbClr val="343434"/>
                </a:solidFill>
                <a:latin typeface="Arial"/>
                <a:cs typeface="Arial"/>
              </a:rPr>
              <a:t>B</a:t>
            </a:r>
            <a:r>
              <a:rPr sz="1750" spc="30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365" dirty="0">
                <a:solidFill>
                  <a:srgbClr val="343434"/>
                </a:solidFill>
                <a:latin typeface="Arial"/>
                <a:cs typeface="Arial"/>
              </a:rPr>
              <a:t>(</a:t>
            </a:r>
            <a:r>
              <a:rPr sz="1750" spc="-114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265" dirty="0">
                <a:solidFill>
                  <a:srgbClr val="343434"/>
                </a:solidFill>
                <a:latin typeface="Arial"/>
                <a:cs typeface="Arial"/>
              </a:rPr>
              <a:t>B</a:t>
            </a:r>
            <a:r>
              <a:rPr sz="1750" spc="114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650" spc="-190" dirty="0">
                <a:solidFill>
                  <a:srgbClr val="343434"/>
                </a:solidFill>
                <a:latin typeface="Times New Roman"/>
                <a:cs typeface="Times New Roman"/>
              </a:rPr>
              <a:t>IPL</a:t>
            </a:r>
            <a:r>
              <a:rPr sz="2650" spc="-105" dirty="0">
                <a:solidFill>
                  <a:srgbClr val="343434"/>
                </a:solidFill>
                <a:latin typeface="Times New Roman"/>
                <a:cs typeface="Times New Roman"/>
              </a:rPr>
              <a:t>(,</a:t>
            </a:r>
            <a:r>
              <a:rPr sz="2650" spc="80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750" spc="34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28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-24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50" spc="-125" dirty="0">
                <a:solidFill>
                  <a:srgbClr val="343434"/>
                </a:solidFill>
                <a:latin typeface="Arial"/>
                <a:cs typeface="Arial"/>
              </a:rPr>
              <a:t>J15I</a:t>
            </a:r>
            <a:r>
              <a:rPr sz="1750" spc="-195" dirty="0">
                <a:solidFill>
                  <a:srgbClr val="343434"/>
                </a:solidFill>
                <a:latin typeface="Arial"/>
                <a:cs typeface="Arial"/>
              </a:rPr>
              <a:t>X</a:t>
            </a:r>
            <a:r>
              <a:rPr sz="1750" spc="-120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450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1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220" dirty="0">
                <a:solidFill>
                  <a:srgbClr val="464646"/>
                </a:solidFill>
                <a:latin typeface="Arial"/>
                <a:cs typeface="Arial"/>
              </a:rPr>
              <a:t>YKn</a:t>
            </a:r>
            <a:r>
              <a:rPr sz="1750" spc="9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750" spc="-55" dirty="0">
                <a:solidFill>
                  <a:srgbClr val="464646"/>
                </a:solidFill>
                <a:latin typeface="Arial"/>
                <a:cs typeface="Arial"/>
              </a:rPr>
              <a:t>,n:</a:t>
            </a:r>
            <a:r>
              <a:rPr sz="1750" spc="-21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750" spc="120" dirty="0">
                <a:solidFill>
                  <a:srgbClr val="464646"/>
                </a:solidFill>
                <a:latin typeface="Arial"/>
                <a:cs typeface="Arial"/>
              </a:rPr>
              <a:t>HH</a:t>
            </a:r>
            <a:r>
              <a:rPr sz="1750" spc="240" dirty="0">
                <a:solidFill>
                  <a:srgbClr val="464646"/>
                </a:solidFill>
                <a:latin typeface="Arial"/>
                <a:cs typeface="Arial"/>
              </a:rPr>
              <a:t>H</a:t>
            </a:r>
            <a:r>
              <a:rPr sz="1750" spc="-1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50" spc="575" dirty="0">
                <a:solidFill>
                  <a:srgbClr val="343434"/>
                </a:solidFill>
                <a:latin typeface="Arial"/>
                <a:cs typeface="Arial"/>
              </a:rPr>
              <a:t>y</a:t>
            </a:r>
            <a:r>
              <a:rPr sz="1750" spc="400" dirty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1750" spc="140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-150" dirty="0">
                <a:solidFill>
                  <a:srgbClr val="343434"/>
                </a:solidFill>
                <a:latin typeface="Arial"/>
                <a:cs typeface="Arial"/>
              </a:rPr>
              <a:t>,rr:</a:t>
            </a:r>
            <a:r>
              <a:rPr sz="1750" spc="6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1750" spc="-5" dirty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1750" spc="475" dirty="0">
                <a:solidFill>
                  <a:srgbClr val="343434"/>
                </a:solidFill>
                <a:latin typeface="Arial"/>
                <a:cs typeface="Arial"/>
              </a:rPr>
              <a:t>p</a:t>
            </a:r>
            <a:r>
              <a:rPr sz="1750" spc="445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7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18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14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-75" dirty="0">
                <a:solidFill>
                  <a:srgbClr val="343434"/>
                </a:solidFill>
                <a:latin typeface="Arial"/>
                <a:cs typeface="Arial"/>
              </a:rPr>
              <a:t>,rr:</a:t>
            </a:r>
            <a:r>
              <a:rPr sz="1750" spc="-32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18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5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-204" dirty="0">
                <a:solidFill>
                  <a:srgbClr val="343434"/>
                </a:solidFill>
                <a:latin typeface="Arial"/>
                <a:cs typeface="Arial"/>
              </a:rPr>
              <a:t>51</a:t>
            </a:r>
            <a:r>
              <a:rPr sz="1750" spc="-4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235" dirty="0">
                <a:solidFill>
                  <a:srgbClr val="343434"/>
                </a:solidFill>
                <a:latin typeface="Arial"/>
                <a:cs typeface="Arial"/>
              </a:rPr>
              <a:t>rro</a:t>
            </a:r>
            <a:r>
              <a:rPr sz="1750" spc="170" dirty="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sz="1750" spc="405" dirty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1750" spc="440" dirty="0">
                <a:solidFill>
                  <a:srgbClr val="343434"/>
                </a:solidFill>
                <a:latin typeface="Arial"/>
                <a:cs typeface="Arial"/>
              </a:rPr>
              <a:t>y</a:t>
            </a:r>
            <a:r>
              <a:rPr sz="1750" spc="270" dirty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1750" spc="700" dirty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1750" spc="-204" dirty="0">
                <a:solidFill>
                  <a:srgbClr val="343434"/>
                </a:solidFill>
                <a:latin typeface="Arial"/>
                <a:cs typeface="Arial"/>
              </a:rPr>
              <a:t>5</a:t>
            </a:r>
            <a:r>
              <a:rPr sz="1750" spc="-490" dirty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1750" spc="265" dirty="0">
                <a:solidFill>
                  <a:srgbClr val="343434"/>
                </a:solidFill>
                <a:latin typeface="Arial"/>
                <a:cs typeface="Arial"/>
              </a:rPr>
              <a:t>Kll</a:t>
            </a:r>
            <a:r>
              <a:rPr sz="1750" spc="85" dirty="0">
                <a:solidFill>
                  <a:srgbClr val="343434"/>
                </a:solidFill>
                <a:latin typeface="Arial"/>
                <a:cs typeface="Arial"/>
              </a:rPr>
              <a:t>(</a:t>
            </a:r>
            <a:r>
              <a:rPr sz="1750" spc="-55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10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18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750" spc="145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1750" spc="250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21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240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1750" spc="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64646"/>
                </a:solidFill>
                <a:latin typeface="Arial"/>
                <a:cs typeface="Arial"/>
              </a:rPr>
              <a:t>3</a:t>
            </a:r>
            <a:r>
              <a:rPr sz="1750" spc="254" dirty="0">
                <a:solidFill>
                  <a:srgbClr val="464646"/>
                </a:solidFill>
                <a:latin typeface="Arial"/>
                <a:cs typeface="Arial"/>
              </a:rPr>
              <a:t>M</a:t>
            </a:r>
            <a:r>
              <a:rPr sz="1750" spc="27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1750" spc="535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1750" spc="415" dirty="0">
                <a:solidFill>
                  <a:srgbClr val="464646"/>
                </a:solidFill>
                <a:latin typeface="Arial"/>
                <a:cs typeface="Arial"/>
              </a:rPr>
              <a:t>H</a:t>
            </a:r>
            <a:endParaRPr sz="1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0693" y="6105486"/>
            <a:ext cx="5116195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52040" algn="l"/>
                <a:tab pos="3157220" algn="l"/>
              </a:tabLst>
            </a:pPr>
            <a:r>
              <a:rPr sz="2450" spc="55" dirty="0">
                <a:solidFill>
                  <a:srgbClr val="343434"/>
                </a:solidFill>
                <a:latin typeface="Times New Roman"/>
                <a:cs typeface="Times New Roman"/>
              </a:rPr>
              <a:t>oTpnMy</a:t>
            </a:r>
            <a:r>
              <a:rPr sz="2450" spc="200" dirty="0">
                <a:solidFill>
                  <a:srgbClr val="343434"/>
                </a:solidFill>
                <a:latin typeface="Times New Roman"/>
                <a:cs typeface="Times New Roman"/>
              </a:rPr>
              <a:t>s</a:t>
            </a:r>
            <a:r>
              <a:rPr sz="2450" spc="50" dirty="0">
                <a:solidFill>
                  <a:srgbClr val="343434"/>
                </a:solidFill>
                <a:latin typeface="Times New Roman"/>
                <a:cs typeface="Times New Roman"/>
              </a:rPr>
              <a:t>aTu</a:t>
            </a:r>
            <a:r>
              <a:rPr sz="2450" spc="145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2450" spc="340" dirty="0">
                <a:solidFill>
                  <a:srgbClr val="343434"/>
                </a:solidFill>
                <a:latin typeface="Times New Roman"/>
                <a:cs typeface="Times New Roman"/>
              </a:rPr>
              <a:t>s</a:t>
            </a:r>
            <a:r>
              <a:rPr sz="2450" spc="-1880" dirty="0">
                <a:solidFill>
                  <a:srgbClr val="343434"/>
                </a:solidFill>
                <a:latin typeface="Times New Roman"/>
                <a:cs typeface="Times New Roman"/>
              </a:rPr>
              <a:t>m</a:t>
            </a:r>
            <a:r>
              <a:rPr sz="2250" spc="187" baseline="46296" dirty="0">
                <a:solidFill>
                  <a:srgbClr val="343434"/>
                </a:solidFill>
                <a:latin typeface="Times New Roman"/>
                <a:cs typeface="Times New Roman"/>
              </a:rPr>
              <a:t>•</a:t>
            </a:r>
            <a:r>
              <a:rPr sz="2250" baseline="46296" dirty="0">
                <a:solidFill>
                  <a:srgbClr val="343434"/>
                </a:solidFill>
                <a:latin typeface="Times New Roman"/>
                <a:cs typeface="Times New Roman"/>
              </a:rPr>
              <a:t>	</a:t>
            </a:r>
            <a:r>
              <a:rPr sz="2450" spc="130" dirty="0">
                <a:solidFill>
                  <a:srgbClr val="343434"/>
                </a:solidFill>
                <a:latin typeface="Times New Roman"/>
                <a:cs typeface="Times New Roman"/>
              </a:rPr>
              <a:t>n</a:t>
            </a:r>
            <a:r>
              <a:rPr sz="2450" spc="180" dirty="0">
                <a:solidFill>
                  <a:srgbClr val="343434"/>
                </a:solidFill>
                <a:latin typeface="Times New Roman"/>
                <a:cs typeface="Times New Roman"/>
              </a:rPr>
              <a:t>o</a:t>
            </a:r>
            <a:r>
              <a:rPr sz="2450" spc="490" dirty="0">
                <a:solidFill>
                  <a:srgbClr val="343434"/>
                </a:solidFill>
                <a:latin typeface="Times New Roman"/>
                <a:cs typeface="Times New Roman"/>
              </a:rPr>
              <a:t>s</a:t>
            </a:r>
            <a:r>
              <a:rPr sz="2450" spc="-1795" dirty="0">
                <a:solidFill>
                  <a:srgbClr val="343434"/>
                </a:solidFill>
                <a:latin typeface="Times New Roman"/>
                <a:cs typeface="Times New Roman"/>
              </a:rPr>
              <a:t>m</a:t>
            </a:r>
            <a:r>
              <a:rPr sz="2250" spc="187" baseline="46296" dirty="0">
                <a:solidFill>
                  <a:srgbClr val="343434"/>
                </a:solidFill>
                <a:latin typeface="Times New Roman"/>
                <a:cs typeface="Times New Roman"/>
              </a:rPr>
              <a:t>•</a:t>
            </a:r>
            <a:r>
              <a:rPr sz="2250" baseline="46296" dirty="0">
                <a:solidFill>
                  <a:srgbClr val="343434"/>
                </a:solidFill>
                <a:latin typeface="Times New Roman"/>
                <a:cs typeface="Times New Roman"/>
              </a:rPr>
              <a:t>	</a:t>
            </a:r>
            <a:r>
              <a:rPr sz="2450" spc="145" dirty="0">
                <a:solidFill>
                  <a:srgbClr val="343434"/>
                </a:solidFill>
                <a:latin typeface="Times New Roman"/>
                <a:cs typeface="Times New Roman"/>
              </a:rPr>
              <a:t>u</a:t>
            </a:r>
            <a:r>
              <a:rPr sz="2450" spc="105" dirty="0">
                <a:solidFill>
                  <a:srgbClr val="343434"/>
                </a:solidFill>
                <a:latin typeface="Times New Roman"/>
                <a:cs typeface="Times New Roman"/>
              </a:rPr>
              <a:t>o</a:t>
            </a:r>
            <a:r>
              <a:rPr sz="2325" spc="-622" baseline="44802" dirty="0">
                <a:solidFill>
                  <a:srgbClr val="343434"/>
                </a:solidFill>
                <a:latin typeface="Arial"/>
                <a:cs typeface="Arial"/>
              </a:rPr>
              <a:t>•</a:t>
            </a:r>
            <a:r>
              <a:rPr sz="2450" spc="-830" dirty="0">
                <a:solidFill>
                  <a:srgbClr val="343434"/>
                </a:solidFill>
                <a:latin typeface="Times New Roman"/>
                <a:cs typeface="Times New Roman"/>
              </a:rPr>
              <a:t>1</a:t>
            </a:r>
            <a:r>
              <a:rPr sz="2325" spc="-22" baseline="44802" dirty="0">
                <a:solidFill>
                  <a:srgbClr val="343434"/>
                </a:solidFill>
                <a:latin typeface="Arial"/>
                <a:cs typeface="Arial"/>
              </a:rPr>
              <a:t>•</a:t>
            </a:r>
            <a:r>
              <a:rPr sz="2325" spc="-165" baseline="44802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464646"/>
                </a:solidFill>
                <a:latin typeface="Times New Roman"/>
                <a:cs typeface="Times New Roman"/>
              </a:rPr>
              <a:t>.r.onoMo</a:t>
            </a:r>
            <a:r>
              <a:rPr sz="2450" spc="145" dirty="0">
                <a:solidFill>
                  <a:srgbClr val="464646"/>
                </a:solidFill>
                <a:latin typeface="Times New Roman"/>
                <a:cs typeface="Times New Roman"/>
              </a:rPr>
              <a:t>r</a:t>
            </a:r>
            <a:r>
              <a:rPr sz="2450" spc="95" dirty="0">
                <a:solidFill>
                  <a:srgbClr val="464646"/>
                </a:solidFill>
                <a:latin typeface="Times New Roman"/>
                <a:cs typeface="Times New Roman"/>
              </a:rPr>
              <a:t>n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83462" y="6162086"/>
            <a:ext cx="838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5" dirty="0">
                <a:solidFill>
                  <a:srgbClr val="464646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35415" y="6244151"/>
            <a:ext cx="2573020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85" dirty="0">
                <a:solidFill>
                  <a:srgbClr val="343434"/>
                </a:solidFill>
                <a:latin typeface="Arial"/>
                <a:cs typeface="Arial"/>
              </a:rPr>
              <a:t>B</a:t>
            </a:r>
            <a:r>
              <a:rPr sz="1750" spc="13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320" dirty="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sz="1750" spc="204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50" spc="254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210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750" spc="120" dirty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750" spc="565" dirty="0">
                <a:solidFill>
                  <a:srgbClr val="343434"/>
                </a:solidFill>
                <a:latin typeface="Arial"/>
                <a:cs typeface="Arial"/>
              </a:rPr>
              <a:t>y</a:t>
            </a:r>
            <a:r>
              <a:rPr sz="1750" spc="114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50" spc="220" dirty="0">
                <a:solidFill>
                  <a:srgbClr val="464646"/>
                </a:solidFill>
                <a:latin typeface="Arial"/>
                <a:cs typeface="Arial"/>
              </a:rPr>
              <a:t>3</a:t>
            </a:r>
            <a:r>
              <a:rPr sz="1750" spc="13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750" spc="120" dirty="0">
                <a:solidFill>
                  <a:srgbClr val="464646"/>
                </a:solidFill>
                <a:latin typeface="Arial"/>
                <a:cs typeface="Arial"/>
              </a:rPr>
              <a:t>KJ</a:t>
            </a:r>
            <a:r>
              <a:rPr sz="1750" spc="-120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1750" spc="14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750" spc="-235" dirty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1750" spc="-610" dirty="0">
                <a:solidFill>
                  <a:srgbClr val="464646"/>
                </a:solidFill>
                <a:latin typeface="Arial"/>
                <a:cs typeface="Arial"/>
              </a:rPr>
              <a:t>J</a:t>
            </a:r>
            <a:r>
              <a:rPr sz="1750" spc="-285" dirty="0">
                <a:solidFill>
                  <a:srgbClr val="464646"/>
                </a:solidFill>
                <a:latin typeface="Arial"/>
                <a:cs typeface="Arial"/>
              </a:rPr>
              <a:t>J</a:t>
            </a:r>
            <a:r>
              <a:rPr sz="1750" spc="245" dirty="0">
                <a:solidFill>
                  <a:srgbClr val="464646"/>
                </a:solidFill>
                <a:latin typeface="Arial"/>
                <a:cs typeface="Arial"/>
              </a:rPr>
              <a:t>J</a:t>
            </a:r>
            <a:r>
              <a:rPr sz="1750" spc="415" dirty="0">
                <a:solidFill>
                  <a:srgbClr val="464646"/>
                </a:solidFill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35466"/>
            <a:ext cx="9042400" cy="2167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84800" y="3047999"/>
            <a:ext cx="4775200" cy="4250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1427" y="182017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313" y="0"/>
                </a:lnTo>
              </a:path>
            </a:pathLst>
          </a:custGeom>
          <a:ln w="25396">
            <a:solidFill>
              <a:srgbClr val="77A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0657" y="2285795"/>
            <a:ext cx="0" cy="779145"/>
          </a:xfrm>
          <a:custGeom>
            <a:avLst/>
            <a:gdLst/>
            <a:ahLst/>
            <a:cxnLst/>
            <a:rect l="l" t="t" r="r" b="b"/>
            <a:pathLst>
              <a:path h="779144">
                <a:moveTo>
                  <a:pt x="0" y="778863"/>
                </a:moveTo>
                <a:lnTo>
                  <a:pt x="0" y="0"/>
                </a:lnTo>
              </a:path>
            </a:pathLst>
          </a:custGeom>
          <a:ln w="25396">
            <a:solidFill>
              <a:srgbClr val="A0A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41741" y="194716"/>
            <a:ext cx="0" cy="5020310"/>
          </a:xfrm>
          <a:custGeom>
            <a:avLst/>
            <a:gdLst/>
            <a:ahLst/>
            <a:cxnLst/>
            <a:rect l="l" t="t" r="r" b="b"/>
            <a:pathLst>
              <a:path h="5020310">
                <a:moveTo>
                  <a:pt x="0" y="5020283"/>
                </a:moveTo>
                <a:lnTo>
                  <a:pt x="0" y="0"/>
                </a:lnTo>
              </a:path>
            </a:pathLst>
          </a:custGeom>
          <a:ln w="42327">
            <a:solidFill>
              <a:srgbClr val="97AF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2217" y="2281958"/>
            <a:ext cx="444373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50" dirty="0">
                <a:solidFill>
                  <a:srgbClr val="676970"/>
                </a:solidFill>
                <a:latin typeface="Times New Roman"/>
                <a:cs typeface="Times New Roman"/>
              </a:rPr>
              <a:t>I</a:t>
            </a:r>
            <a:r>
              <a:rPr sz="2150" spc="-305" dirty="0">
                <a:solidFill>
                  <a:srgbClr val="676970"/>
                </a:solidFill>
                <a:latin typeface="Times New Roman"/>
                <a:cs typeface="Times New Roman"/>
              </a:rPr>
              <a:t> </a:t>
            </a:r>
            <a:r>
              <a:rPr sz="2150" spc="-75" dirty="0">
                <a:solidFill>
                  <a:srgbClr val="676970"/>
                </a:solidFill>
                <a:latin typeface="Times New Roman"/>
                <a:cs typeface="Times New Roman"/>
              </a:rPr>
              <a:t>.</a:t>
            </a:r>
            <a:r>
              <a:rPr sz="1850" spc="-185" dirty="0">
                <a:solidFill>
                  <a:srgbClr val="77797E"/>
                </a:solidFill>
                <a:latin typeface="Arial"/>
                <a:cs typeface="Arial"/>
              </a:rPr>
              <a:t>C</a:t>
            </a:r>
            <a:r>
              <a:rPr sz="1850" spc="-1150" dirty="0">
                <a:solidFill>
                  <a:srgbClr val="77797E"/>
                </a:solidFill>
                <a:latin typeface="Arial"/>
                <a:cs typeface="Arial"/>
              </a:rPr>
              <a:t>n</a:t>
            </a:r>
            <a:r>
              <a:rPr sz="1850" spc="-885" dirty="0">
                <a:solidFill>
                  <a:srgbClr val="77797E"/>
                </a:solidFill>
                <a:latin typeface="Arial"/>
                <a:cs typeface="Arial"/>
              </a:rPr>
              <a:t>i</a:t>
            </a:r>
            <a:r>
              <a:rPr sz="1850" spc="-30" dirty="0">
                <a:solidFill>
                  <a:srgbClr val="77797E"/>
                </a:solidFill>
                <a:latin typeface="Arial"/>
                <a:cs typeface="Arial"/>
              </a:rPr>
              <a:t>a</a:t>
            </a:r>
            <a:r>
              <a:rPr sz="1850" spc="100" dirty="0">
                <a:solidFill>
                  <a:srgbClr val="77797E"/>
                </a:solidFill>
                <a:latin typeface="Arial"/>
                <a:cs typeface="Arial"/>
              </a:rPr>
              <a:t>n</a:t>
            </a:r>
            <a:r>
              <a:rPr sz="1850" spc="235" dirty="0">
                <a:solidFill>
                  <a:srgbClr val="77797E"/>
                </a:solidFill>
                <a:latin typeface="Arial"/>
                <a:cs typeface="Arial"/>
              </a:rPr>
              <a:t>p</a:t>
            </a:r>
            <a:r>
              <a:rPr sz="1850" spc="-100" dirty="0">
                <a:solidFill>
                  <a:srgbClr val="77797E"/>
                </a:solidFill>
                <a:latin typeface="Arial"/>
                <a:cs typeface="Arial"/>
              </a:rPr>
              <a:t>a</a:t>
            </a:r>
            <a:r>
              <a:rPr sz="1850" spc="-75" dirty="0">
                <a:solidFill>
                  <a:srgbClr val="77797E"/>
                </a:solidFill>
                <a:latin typeface="Arial"/>
                <a:cs typeface="Arial"/>
              </a:rPr>
              <a:t>u</a:t>
            </a:r>
            <a:r>
              <a:rPr sz="1850" spc="-280" dirty="0">
                <a:solidFill>
                  <a:srgbClr val="77797E"/>
                </a:solidFill>
                <a:latin typeface="Arial"/>
                <a:cs typeface="Arial"/>
              </a:rPr>
              <a:t>;</a:t>
            </a:r>
            <a:r>
              <a:rPr sz="1850" spc="-425" dirty="0">
                <a:solidFill>
                  <a:srgbClr val="77797E"/>
                </a:solidFill>
                <a:latin typeface="Arial"/>
                <a:cs typeface="Arial"/>
              </a:rPr>
              <a:t>51</a:t>
            </a:r>
            <a:r>
              <a:rPr sz="1850" spc="-130" dirty="0">
                <a:solidFill>
                  <a:srgbClr val="77797E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77797E"/>
                </a:solidFill>
                <a:latin typeface="Arial"/>
                <a:cs typeface="Arial"/>
              </a:rPr>
              <a:t>3</a:t>
            </a:r>
            <a:r>
              <a:rPr sz="1850" spc="25" dirty="0">
                <a:solidFill>
                  <a:srgbClr val="77797E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676970"/>
                </a:solidFill>
                <a:latin typeface="Arial"/>
                <a:cs typeface="Arial"/>
              </a:rPr>
              <a:t>rr</a:t>
            </a:r>
            <a:r>
              <a:rPr sz="1850" spc="-175" dirty="0">
                <a:solidFill>
                  <a:srgbClr val="676970"/>
                </a:solidFill>
                <a:latin typeface="Arial"/>
                <a:cs typeface="Arial"/>
              </a:rPr>
              <a:t>e.n;</a:t>
            </a:r>
            <a:r>
              <a:rPr sz="1850" spc="-459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310" dirty="0">
                <a:solidFill>
                  <a:srgbClr val="676970"/>
                </a:solidFill>
                <a:latin typeface="Arial"/>
                <a:cs typeface="Arial"/>
              </a:rPr>
              <a:t>r</a:t>
            </a:r>
            <a:r>
              <a:rPr sz="1850" spc="35" dirty="0">
                <a:solidFill>
                  <a:srgbClr val="676970"/>
                </a:solidFill>
                <a:latin typeface="Arial"/>
                <a:cs typeface="Arial"/>
              </a:rPr>
              <a:t>o</a:t>
            </a:r>
            <a:r>
              <a:rPr sz="1850" spc="310" dirty="0">
                <a:solidFill>
                  <a:srgbClr val="676970"/>
                </a:solidFill>
                <a:latin typeface="Arial"/>
                <a:cs typeface="Arial"/>
              </a:rPr>
              <a:t>r</a:t>
            </a:r>
            <a:r>
              <a:rPr sz="1850" spc="-35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-145" dirty="0">
                <a:solidFill>
                  <a:srgbClr val="676970"/>
                </a:solidFill>
                <a:latin typeface="Arial"/>
                <a:cs typeface="Arial"/>
              </a:rPr>
              <a:t>M</a:t>
            </a:r>
            <a:r>
              <a:rPr sz="1850" spc="-75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545" dirty="0">
                <a:solidFill>
                  <a:srgbClr val="676970"/>
                </a:solidFill>
                <a:latin typeface="Arial"/>
                <a:cs typeface="Arial"/>
              </a:rPr>
              <a:t>,</a:t>
            </a:r>
            <a:r>
              <a:rPr sz="1850" spc="60" dirty="0">
                <a:solidFill>
                  <a:srgbClr val="676970"/>
                </a:solidFill>
                <a:latin typeface="Arial"/>
                <a:cs typeface="Arial"/>
              </a:rPr>
              <a:t>6</a:t>
            </a:r>
            <a:r>
              <a:rPr sz="1850" spc="-125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-80" dirty="0">
                <a:solidFill>
                  <a:srgbClr val="676970"/>
                </a:solidFill>
                <a:latin typeface="Arial"/>
                <a:cs typeface="Arial"/>
              </a:rPr>
              <a:t>T</a:t>
            </a:r>
            <a:r>
              <a:rPr sz="1850" spc="-35" dirty="0">
                <a:solidFill>
                  <a:srgbClr val="676970"/>
                </a:solidFill>
                <a:latin typeface="Arial"/>
                <a:cs typeface="Arial"/>
              </a:rPr>
              <a:t>b</a:t>
            </a:r>
            <a:r>
              <a:rPr sz="1850" spc="-25" dirty="0">
                <a:solidFill>
                  <a:srgbClr val="676970"/>
                </a:solidFill>
                <a:latin typeface="Arial"/>
                <a:cs typeface="Arial"/>
              </a:rPr>
              <a:t>K</a:t>
            </a:r>
            <a:r>
              <a:rPr sz="1850" spc="-190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-145" dirty="0">
                <a:solidFill>
                  <a:srgbClr val="676970"/>
                </a:solidFill>
                <a:latin typeface="Arial"/>
                <a:cs typeface="Arial"/>
              </a:rPr>
              <a:t>M</a:t>
            </a:r>
            <a:r>
              <a:rPr sz="1850" spc="-75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210" dirty="0">
                <a:solidFill>
                  <a:srgbClr val="676970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682" y="2619054"/>
            <a:ext cx="2984500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355" dirty="0">
                <a:solidFill>
                  <a:srgbClr val="97C367"/>
                </a:solidFill>
                <a:latin typeface="Arial"/>
                <a:cs typeface="Arial"/>
              </a:rPr>
              <a:t>•</a:t>
            </a:r>
            <a:r>
              <a:rPr sz="2150" spc="910" dirty="0">
                <a:solidFill>
                  <a:srgbClr val="97C367"/>
                </a:solidFill>
                <a:latin typeface="Arial"/>
                <a:cs typeface="Arial"/>
              </a:rPr>
              <a:t>!</a:t>
            </a:r>
            <a:r>
              <a:rPr sz="2150" spc="220" dirty="0">
                <a:solidFill>
                  <a:srgbClr val="97C367"/>
                </a:solidFill>
                <a:latin typeface="Arial"/>
                <a:cs typeface="Arial"/>
              </a:rPr>
              <a:t> </a:t>
            </a:r>
            <a:r>
              <a:rPr sz="1850" spc="254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-35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-195" dirty="0">
                <a:solidFill>
                  <a:srgbClr val="676970"/>
                </a:solidFill>
                <a:latin typeface="Arial"/>
                <a:cs typeface="Arial"/>
              </a:rPr>
              <a:t>,n;</a:t>
            </a:r>
            <a:r>
              <a:rPr sz="1850" spc="-400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-75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15" dirty="0">
                <a:solidFill>
                  <a:srgbClr val="676970"/>
                </a:solidFill>
                <a:latin typeface="Arial"/>
                <a:cs typeface="Arial"/>
              </a:rPr>
              <a:t>IDI</a:t>
            </a:r>
            <a:r>
              <a:rPr sz="1850" spc="-215" dirty="0">
                <a:solidFill>
                  <a:srgbClr val="676970"/>
                </a:solidFill>
                <a:latin typeface="Arial"/>
                <a:cs typeface="Arial"/>
              </a:rPr>
              <a:t> </a:t>
            </a:r>
            <a:r>
              <a:rPr sz="1850" spc="-80" dirty="0">
                <a:solidFill>
                  <a:srgbClr val="77797E"/>
                </a:solidFill>
                <a:latin typeface="Arial"/>
                <a:cs typeface="Arial"/>
              </a:rPr>
              <a:t>M</a:t>
            </a:r>
            <a:r>
              <a:rPr sz="1850" spc="-170" dirty="0">
                <a:solidFill>
                  <a:srgbClr val="77797E"/>
                </a:solidFill>
                <a:latin typeface="Arial"/>
                <a:cs typeface="Arial"/>
              </a:rPr>
              <a:t>e</a:t>
            </a:r>
            <a:r>
              <a:rPr sz="1850" spc="-25" dirty="0">
                <a:solidFill>
                  <a:srgbClr val="77797E"/>
                </a:solidFill>
                <a:latin typeface="Arial"/>
                <a:cs typeface="Arial"/>
              </a:rPr>
              <a:t>T</a:t>
            </a:r>
            <a:r>
              <a:rPr sz="1850" spc="-155" dirty="0">
                <a:solidFill>
                  <a:srgbClr val="77797E"/>
                </a:solidFill>
                <a:latin typeface="Arial"/>
                <a:cs typeface="Arial"/>
              </a:rPr>
              <a:t>o</a:t>
            </a:r>
            <a:r>
              <a:rPr sz="1850" spc="-295" dirty="0">
                <a:solidFill>
                  <a:srgbClr val="77797E"/>
                </a:solidFill>
                <a:latin typeface="Arial"/>
                <a:cs typeface="Arial"/>
              </a:rPr>
              <a:t>,n;</a:t>
            </a:r>
            <a:r>
              <a:rPr sz="1850" spc="-875" dirty="0">
                <a:solidFill>
                  <a:srgbClr val="77797E"/>
                </a:solidFill>
                <a:latin typeface="Arial"/>
                <a:cs typeface="Arial"/>
              </a:rPr>
              <a:t>H</a:t>
            </a:r>
            <a:r>
              <a:rPr sz="3600" spc="-412" baseline="-19675" dirty="0">
                <a:solidFill>
                  <a:srgbClr val="77797E"/>
                </a:solidFill>
                <a:latin typeface="Arial"/>
                <a:cs typeface="Arial"/>
              </a:rPr>
              <a:t>.</a:t>
            </a:r>
            <a:r>
              <a:rPr sz="3600" spc="-517" baseline="-19675" dirty="0">
                <a:solidFill>
                  <a:srgbClr val="77797E"/>
                </a:solidFill>
                <a:latin typeface="Arial"/>
                <a:cs typeface="Arial"/>
              </a:rPr>
              <a:t>.</a:t>
            </a:r>
            <a:r>
              <a:rPr sz="1850" spc="100" dirty="0">
                <a:solidFill>
                  <a:srgbClr val="77797E"/>
                </a:solidFill>
                <a:latin typeface="Arial"/>
                <a:cs typeface="Arial"/>
              </a:rPr>
              <a:t>q</a:t>
            </a:r>
            <a:r>
              <a:rPr sz="1850" spc="-210" dirty="0">
                <a:solidFill>
                  <a:srgbClr val="77797E"/>
                </a:solidFill>
                <a:latin typeface="Arial"/>
                <a:cs typeface="Arial"/>
              </a:rPr>
              <a:t>H</a:t>
            </a:r>
            <a:r>
              <a:rPr sz="1850" spc="30" dirty="0">
                <a:solidFill>
                  <a:srgbClr val="77797E"/>
                </a:solidFill>
                <a:latin typeface="Arial"/>
                <a:cs typeface="Arial"/>
              </a:rPr>
              <a:t>o</a:t>
            </a:r>
            <a:r>
              <a:rPr sz="1850" spc="-300" dirty="0">
                <a:solidFill>
                  <a:srgbClr val="77797E"/>
                </a:solidFill>
                <a:latin typeface="Arial"/>
                <a:cs typeface="Arial"/>
              </a:rPr>
              <a:t>1</a:t>
            </a:r>
            <a:r>
              <a:rPr sz="1850" spc="515" dirty="0">
                <a:solidFill>
                  <a:srgbClr val="77797E"/>
                </a:solidFill>
                <a:latin typeface="Arial"/>
                <a:cs typeface="Arial"/>
              </a:rPr>
              <a:t>,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3148" y="2734256"/>
            <a:ext cx="65151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4665" algn="l"/>
              </a:tabLst>
            </a:pPr>
            <a:r>
              <a:rPr sz="2050" spc="150" dirty="0">
                <a:solidFill>
                  <a:srgbClr val="676970"/>
                </a:solidFill>
                <a:latin typeface="Arial"/>
                <a:cs typeface="Arial"/>
              </a:rPr>
              <a:t>.	</a:t>
            </a:r>
            <a:r>
              <a:rPr sz="2100" spc="-190" dirty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r>
              <a:rPr sz="2100" spc="140" dirty="0">
                <a:solidFill>
                  <a:srgbClr val="676970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7770" y="2920836"/>
            <a:ext cx="3881754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250" dirty="0">
                <a:solidFill>
                  <a:srgbClr val="676970"/>
                </a:solidFill>
                <a:latin typeface="Arial"/>
                <a:cs typeface="Arial"/>
              </a:rPr>
              <a:t>K</a:t>
            </a:r>
            <a:r>
              <a:rPr sz="1850" spc="-395" dirty="0">
                <a:solidFill>
                  <a:srgbClr val="676970"/>
                </a:solidFill>
                <a:latin typeface="Arial"/>
                <a:cs typeface="Arial"/>
              </a:rPr>
              <a:t>O</a:t>
            </a:r>
            <a:r>
              <a:rPr sz="1850" spc="-75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135" dirty="0">
                <a:solidFill>
                  <a:srgbClr val="676970"/>
                </a:solidFill>
                <a:latin typeface="Arial"/>
                <a:cs typeface="Arial"/>
              </a:rPr>
              <a:t>c</a:t>
            </a:r>
            <a:r>
              <a:rPr sz="1850" spc="-60" dirty="0">
                <a:solidFill>
                  <a:srgbClr val="676970"/>
                </a:solidFill>
                <a:latin typeface="Arial"/>
                <a:cs typeface="Arial"/>
              </a:rPr>
              <a:t>y</a:t>
            </a:r>
            <a:r>
              <a:rPr sz="1850" spc="-50" dirty="0">
                <a:solidFill>
                  <a:srgbClr val="676970"/>
                </a:solidFill>
                <a:latin typeface="Arial"/>
                <a:cs typeface="Arial"/>
              </a:rPr>
              <a:t>Ji</a:t>
            </a:r>
            <a:r>
              <a:rPr sz="1850" spc="-210" dirty="0">
                <a:solidFill>
                  <a:srgbClr val="676970"/>
                </a:solidFill>
                <a:latin typeface="Arial"/>
                <a:cs typeface="Arial"/>
              </a:rPr>
              <a:t>b</a:t>
            </a:r>
            <a:r>
              <a:rPr sz="1850" spc="-60" dirty="0">
                <a:solidFill>
                  <a:srgbClr val="676970"/>
                </a:solidFill>
                <a:latin typeface="Arial"/>
                <a:cs typeface="Arial"/>
              </a:rPr>
              <a:t>T</a:t>
            </a:r>
            <a:r>
              <a:rPr sz="1850" spc="-185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-145" dirty="0">
                <a:solidFill>
                  <a:srgbClr val="676970"/>
                </a:solidFill>
                <a:latin typeface="Arial"/>
                <a:cs typeface="Arial"/>
              </a:rPr>
              <a:t>T</a:t>
            </a:r>
            <a:r>
              <a:rPr sz="1850" spc="-140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-90" dirty="0">
                <a:solidFill>
                  <a:srgbClr val="676970"/>
                </a:solidFill>
                <a:latin typeface="Arial"/>
                <a:cs typeface="Arial"/>
              </a:rPr>
              <a:t>B</a:t>
            </a:r>
            <a:r>
              <a:rPr sz="1850" spc="-235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100" dirty="0">
                <a:solidFill>
                  <a:srgbClr val="676970"/>
                </a:solidFill>
                <a:latin typeface="Arial"/>
                <a:cs typeface="Arial"/>
              </a:rPr>
              <a:t>0</a:t>
            </a:r>
            <a:r>
              <a:rPr sz="1850" spc="-434" dirty="0">
                <a:solidFill>
                  <a:srgbClr val="676970"/>
                </a:solidFill>
                <a:latin typeface="Arial"/>
                <a:cs typeface="Arial"/>
              </a:rPr>
              <a:t>1</a:t>
            </a:r>
            <a:r>
              <a:rPr sz="1850" spc="545" dirty="0">
                <a:solidFill>
                  <a:srgbClr val="676970"/>
                </a:solidFill>
                <a:latin typeface="Arial"/>
                <a:cs typeface="Arial"/>
              </a:rPr>
              <a:t>,</a:t>
            </a:r>
            <a:r>
              <a:rPr sz="1850" spc="145" dirty="0">
                <a:solidFill>
                  <a:srgbClr val="676970"/>
                </a:solidFill>
                <a:latin typeface="Arial"/>
                <a:cs typeface="Arial"/>
              </a:rPr>
              <a:t>f</a:t>
            </a:r>
            <a:r>
              <a:rPr sz="1850" spc="10" dirty="0">
                <a:solidFill>
                  <a:srgbClr val="676970"/>
                </a:solidFill>
                <a:latin typeface="Arial"/>
                <a:cs typeface="Arial"/>
              </a:rPr>
              <a:t>!</a:t>
            </a:r>
            <a:r>
              <a:rPr sz="1850" spc="-340" dirty="0">
                <a:solidFill>
                  <a:srgbClr val="676970"/>
                </a:solidFill>
                <a:latin typeface="Arial"/>
                <a:cs typeface="Arial"/>
              </a:rPr>
              <a:t>C</a:t>
            </a:r>
            <a:r>
              <a:rPr sz="1850" spc="-140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70" dirty="0">
                <a:solidFill>
                  <a:srgbClr val="676970"/>
                </a:solidFill>
                <a:latin typeface="Arial"/>
                <a:cs typeface="Arial"/>
              </a:rPr>
              <a:t>x</a:t>
            </a:r>
            <a:r>
              <a:rPr sz="1850" spc="35" dirty="0">
                <a:solidFill>
                  <a:srgbClr val="676970"/>
                </a:solidFill>
                <a:latin typeface="Arial"/>
                <a:cs typeface="Arial"/>
              </a:rPr>
              <a:t>o</a:t>
            </a:r>
            <a:r>
              <a:rPr sz="1850" spc="100" dirty="0">
                <a:solidFill>
                  <a:srgbClr val="676970"/>
                </a:solidFill>
                <a:latin typeface="Arial"/>
                <a:cs typeface="Arial"/>
              </a:rPr>
              <a:t>n</a:t>
            </a:r>
            <a:r>
              <a:rPr sz="1850" spc="35" dirty="0">
                <a:solidFill>
                  <a:srgbClr val="676970"/>
                </a:solidFill>
                <a:latin typeface="Arial"/>
                <a:cs typeface="Arial"/>
              </a:rPr>
              <a:t>o</a:t>
            </a:r>
            <a:r>
              <a:rPr sz="1850" spc="445" dirty="0">
                <a:solidFill>
                  <a:srgbClr val="676970"/>
                </a:solidFill>
                <a:latin typeface="Arial"/>
                <a:cs typeface="Arial"/>
              </a:rPr>
              <a:t>r</a:t>
            </a:r>
            <a:r>
              <a:rPr sz="1850" spc="-500" dirty="0">
                <a:solidFill>
                  <a:srgbClr val="676970"/>
                </a:solidFill>
                <a:latin typeface="Arial"/>
                <a:cs typeface="Arial"/>
              </a:rPr>
              <a:t>1</a:t>
            </a:r>
            <a:r>
              <a:rPr sz="1850" spc="35" dirty="0">
                <a:solidFill>
                  <a:srgbClr val="676970"/>
                </a:solidFill>
                <a:latin typeface="Arial"/>
                <a:cs typeface="Arial"/>
              </a:rPr>
              <a:t>q</a:t>
            </a:r>
            <a:r>
              <a:rPr sz="1850" spc="-75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100" dirty="0">
                <a:solidFill>
                  <a:srgbClr val="676970"/>
                </a:solidFill>
                <a:latin typeface="Arial"/>
                <a:cs typeface="Arial"/>
              </a:rPr>
              <a:t>0</a:t>
            </a:r>
            <a:r>
              <a:rPr sz="1850" spc="70" dirty="0">
                <a:solidFill>
                  <a:srgbClr val="676970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217" y="3191746"/>
            <a:ext cx="4490085" cy="142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665" marR="1246505" indent="-8890">
              <a:lnSpc>
                <a:spcPts val="2130"/>
              </a:lnSpc>
            </a:pPr>
            <a:r>
              <a:rPr sz="1850" spc="-40" dirty="0">
                <a:solidFill>
                  <a:srgbClr val="77797E"/>
                </a:solidFill>
                <a:latin typeface="Arial"/>
                <a:cs typeface="Arial"/>
              </a:rPr>
              <a:t>)l</a:t>
            </a:r>
            <a:r>
              <a:rPr sz="1850" spc="-280" dirty="0">
                <a:solidFill>
                  <a:srgbClr val="77797E"/>
                </a:solidFill>
                <a:latin typeface="Arial"/>
                <a:cs typeface="Arial"/>
              </a:rPr>
              <a:t>;</a:t>
            </a:r>
            <a:r>
              <a:rPr sz="1850" dirty="0">
                <a:solidFill>
                  <a:srgbClr val="77797E"/>
                </a:solidFill>
                <a:latin typeface="Arial"/>
                <a:cs typeface="Arial"/>
              </a:rPr>
              <a:t>OI</a:t>
            </a:r>
            <a:r>
              <a:rPr sz="1850" spc="-155" dirty="0">
                <a:solidFill>
                  <a:srgbClr val="77797E"/>
                </a:solidFill>
                <a:latin typeface="Arial"/>
                <a:cs typeface="Arial"/>
              </a:rPr>
              <a:t>I</a:t>
            </a:r>
            <a:r>
              <a:rPr sz="1850" spc="-395" dirty="0">
                <a:solidFill>
                  <a:srgbClr val="77797E"/>
                </a:solidFill>
                <a:latin typeface="Arial"/>
                <a:cs typeface="Arial"/>
              </a:rPr>
              <a:t>O</a:t>
            </a:r>
            <a:r>
              <a:rPr sz="1850" spc="-80" dirty="0">
                <a:solidFill>
                  <a:srgbClr val="77797E"/>
                </a:solidFill>
                <a:latin typeface="Arial"/>
                <a:cs typeface="Arial"/>
              </a:rPr>
              <a:t>M</a:t>
            </a:r>
            <a:r>
              <a:rPr sz="1850" spc="-45" dirty="0">
                <a:solidFill>
                  <a:srgbClr val="77797E"/>
                </a:solidFill>
                <a:latin typeface="Arial"/>
                <a:cs typeface="Arial"/>
              </a:rPr>
              <a:t>O</a:t>
            </a:r>
            <a:r>
              <a:rPr sz="1850" spc="-35" dirty="0">
                <a:solidFill>
                  <a:srgbClr val="77797E"/>
                </a:solidFill>
                <a:latin typeface="Arial"/>
                <a:cs typeface="Arial"/>
              </a:rPr>
              <a:t>r</a:t>
            </a:r>
            <a:r>
              <a:rPr sz="1850" spc="90" dirty="0">
                <a:solidFill>
                  <a:srgbClr val="77797E"/>
                </a:solidFill>
                <a:latin typeface="Arial"/>
                <a:cs typeface="Arial"/>
              </a:rPr>
              <a:t>H</a:t>
            </a:r>
            <a:r>
              <a:rPr sz="1850" spc="-215" dirty="0">
                <a:solidFill>
                  <a:srgbClr val="77797E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676970"/>
                </a:solidFill>
                <a:latin typeface="Arial"/>
                <a:cs typeface="Arial"/>
              </a:rPr>
              <a:t>rr</a:t>
            </a:r>
            <a:r>
              <a:rPr sz="1850" spc="-145" dirty="0">
                <a:solidFill>
                  <a:srgbClr val="676970"/>
                </a:solidFill>
                <a:latin typeface="Arial"/>
                <a:cs typeface="Arial"/>
              </a:rPr>
              <a:t>e</a:t>
            </a:r>
            <a:r>
              <a:rPr sz="1850" spc="-195" dirty="0">
                <a:solidFill>
                  <a:srgbClr val="676970"/>
                </a:solidFill>
                <a:latin typeface="Arial"/>
                <a:cs typeface="Arial"/>
              </a:rPr>
              <a:t>.n;</a:t>
            </a:r>
            <a:r>
              <a:rPr sz="1850" spc="-400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245" dirty="0">
                <a:solidFill>
                  <a:srgbClr val="676970"/>
                </a:solidFill>
                <a:latin typeface="Arial"/>
                <a:cs typeface="Arial"/>
              </a:rPr>
              <a:t>r</a:t>
            </a:r>
            <a:r>
              <a:rPr sz="1850" spc="95" dirty="0">
                <a:solidFill>
                  <a:srgbClr val="676970"/>
                </a:solidFill>
                <a:latin typeface="Arial"/>
                <a:cs typeface="Arial"/>
              </a:rPr>
              <a:t>o</a:t>
            </a:r>
            <a:r>
              <a:rPr sz="1850" spc="310" dirty="0">
                <a:solidFill>
                  <a:srgbClr val="676970"/>
                </a:solidFill>
                <a:latin typeface="Arial"/>
                <a:cs typeface="Arial"/>
              </a:rPr>
              <a:t>r</a:t>
            </a:r>
            <a:r>
              <a:rPr sz="1850" spc="-434" dirty="0">
                <a:solidFill>
                  <a:srgbClr val="676970"/>
                </a:solidFill>
                <a:latin typeface="Arial"/>
                <a:cs typeface="Arial"/>
              </a:rPr>
              <a:t>1</a:t>
            </a:r>
            <a:r>
              <a:rPr sz="1850" spc="100" dirty="0">
                <a:solidFill>
                  <a:srgbClr val="676970"/>
                </a:solidFill>
                <a:latin typeface="Arial"/>
                <a:cs typeface="Arial"/>
              </a:rPr>
              <a:t>q</a:t>
            </a:r>
            <a:r>
              <a:rPr sz="1850" spc="-140" dirty="0">
                <a:solidFill>
                  <a:srgbClr val="676970"/>
                </a:solidFill>
                <a:latin typeface="Arial"/>
                <a:cs typeface="Arial"/>
              </a:rPr>
              <a:t>HH</a:t>
            </a:r>
            <a:r>
              <a:rPr sz="1850" spc="-35" dirty="0">
                <a:solidFill>
                  <a:srgbClr val="676970"/>
                </a:solidFill>
                <a:latin typeface="Arial"/>
                <a:cs typeface="Arial"/>
              </a:rPr>
              <a:t>M</a:t>
            </a:r>
            <a:r>
              <a:rPr sz="1850" spc="-15" dirty="0">
                <a:solidFill>
                  <a:srgbClr val="676970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676970"/>
                </a:solidFill>
                <a:latin typeface="Arial"/>
                <a:cs typeface="Arial"/>
              </a:rPr>
              <a:t>rr</a:t>
            </a:r>
            <a:r>
              <a:rPr sz="1850" spc="-30" dirty="0">
                <a:solidFill>
                  <a:srgbClr val="676970"/>
                </a:solidFill>
                <a:latin typeface="Arial"/>
                <a:cs typeface="Arial"/>
              </a:rPr>
              <a:t>pa</a:t>
            </a:r>
            <a:r>
              <a:rPr sz="1850" spc="-125" dirty="0">
                <a:solidFill>
                  <a:srgbClr val="676970"/>
                </a:solidFill>
                <a:latin typeface="Arial"/>
                <a:cs typeface="Arial"/>
              </a:rPr>
              <a:t>u</a:t>
            </a:r>
            <a:r>
              <a:rPr sz="1850" spc="-70" dirty="0">
                <a:solidFill>
                  <a:srgbClr val="676970"/>
                </a:solidFill>
                <a:latin typeface="Arial"/>
                <a:cs typeface="Arial"/>
              </a:rPr>
              <a:t>;</a:t>
            </a:r>
            <a:r>
              <a:rPr sz="1850" spc="-75" dirty="0">
                <a:solidFill>
                  <a:srgbClr val="676970"/>
                </a:solidFill>
                <a:latin typeface="Arial"/>
                <a:cs typeface="Arial"/>
              </a:rPr>
              <a:t> </a:t>
            </a:r>
            <a:r>
              <a:rPr sz="1850" spc="-185" dirty="0">
                <a:solidFill>
                  <a:srgbClr val="676970"/>
                </a:solidFill>
                <a:latin typeface="Arial"/>
                <a:cs typeface="Arial"/>
              </a:rPr>
              <a:t>B</a:t>
            </a:r>
            <a:r>
              <a:rPr sz="1850" spc="-75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-210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10" dirty="0">
                <a:solidFill>
                  <a:srgbClr val="676970"/>
                </a:solidFill>
                <a:latin typeface="Arial"/>
                <a:cs typeface="Arial"/>
              </a:rPr>
              <a:t>K</a:t>
            </a:r>
            <a:r>
              <a:rPr sz="1850" spc="-220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-80" dirty="0">
                <a:solidFill>
                  <a:srgbClr val="676970"/>
                </a:solidFill>
                <a:latin typeface="Arial"/>
                <a:cs typeface="Arial"/>
              </a:rPr>
              <a:t>M</a:t>
            </a:r>
            <a:r>
              <a:rPr sz="1850" spc="545" dirty="0">
                <a:solidFill>
                  <a:srgbClr val="676970"/>
                </a:solidFill>
                <a:latin typeface="Arial"/>
                <a:cs typeface="Arial"/>
              </a:rPr>
              <a:t>,</a:t>
            </a:r>
            <a:r>
              <a:rPr sz="1850" spc="100" dirty="0">
                <a:solidFill>
                  <a:srgbClr val="676970"/>
                </a:solidFill>
                <a:latin typeface="Arial"/>
                <a:cs typeface="Arial"/>
              </a:rPr>
              <a:t>6</a:t>
            </a:r>
            <a:r>
              <a:rPr sz="1850" spc="-165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-145" dirty="0">
                <a:solidFill>
                  <a:srgbClr val="676970"/>
                </a:solidFill>
                <a:latin typeface="Arial"/>
                <a:cs typeface="Arial"/>
              </a:rPr>
              <a:t>T</a:t>
            </a:r>
            <a:r>
              <a:rPr sz="1850" spc="-35" dirty="0">
                <a:solidFill>
                  <a:srgbClr val="676970"/>
                </a:solidFill>
                <a:latin typeface="Arial"/>
                <a:cs typeface="Arial"/>
              </a:rPr>
              <a:t>b</a:t>
            </a:r>
            <a:r>
              <a:rPr sz="1850" spc="-65" dirty="0">
                <a:solidFill>
                  <a:srgbClr val="676970"/>
                </a:solidFill>
                <a:latin typeface="Arial"/>
                <a:cs typeface="Arial"/>
              </a:rPr>
              <a:t>K</a:t>
            </a:r>
            <a:r>
              <a:rPr sz="1850" spc="-150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-80" dirty="0">
                <a:solidFill>
                  <a:srgbClr val="676970"/>
                </a:solidFill>
                <a:latin typeface="Arial"/>
                <a:cs typeface="Arial"/>
              </a:rPr>
              <a:t>M</a:t>
            </a:r>
            <a:r>
              <a:rPr sz="1850" spc="395" dirty="0">
                <a:solidFill>
                  <a:srgbClr val="676970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  <a:p>
            <a:pPr marL="367665" marR="5080" indent="-355600">
              <a:lnSpc>
                <a:spcPct val="94600"/>
              </a:lnSpc>
              <a:spcBef>
                <a:spcPts val="250"/>
              </a:spcBef>
            </a:pPr>
            <a:r>
              <a:rPr sz="2200" spc="-310" dirty="0">
                <a:solidFill>
                  <a:srgbClr val="97C367"/>
                </a:solidFill>
                <a:latin typeface="Times New Roman"/>
                <a:cs typeface="Times New Roman"/>
              </a:rPr>
              <a:t>•</a:t>
            </a:r>
            <a:r>
              <a:rPr sz="2200" spc="1125" dirty="0">
                <a:solidFill>
                  <a:srgbClr val="97C367"/>
                </a:solidFill>
                <a:latin typeface="Times New Roman"/>
                <a:cs typeface="Times New Roman"/>
              </a:rPr>
              <a:t>!</a:t>
            </a:r>
            <a:r>
              <a:rPr sz="1850" spc="-530" dirty="0">
                <a:solidFill>
                  <a:srgbClr val="676970"/>
                </a:solidFill>
                <a:latin typeface="Arial"/>
                <a:cs typeface="Arial"/>
              </a:rPr>
              <a:t>I</a:t>
            </a:r>
            <a:r>
              <a:rPr sz="1850" spc="-885" dirty="0">
                <a:solidFill>
                  <a:srgbClr val="676970"/>
                </a:solidFill>
                <a:latin typeface="Arial"/>
                <a:cs typeface="Arial"/>
              </a:rPr>
              <a:t>I</a:t>
            </a:r>
            <a:r>
              <a:rPr sz="1850" spc="165" dirty="0">
                <a:solidFill>
                  <a:srgbClr val="676970"/>
                </a:solidFill>
                <a:latin typeface="Arial"/>
                <a:cs typeface="Arial"/>
              </a:rPr>
              <a:t>p</a:t>
            </a:r>
            <a:r>
              <a:rPr sz="1850" spc="95" dirty="0">
                <a:solidFill>
                  <a:srgbClr val="676970"/>
                </a:solidFill>
                <a:latin typeface="Arial"/>
                <a:cs typeface="Arial"/>
              </a:rPr>
              <a:t>o</a:t>
            </a:r>
            <a:r>
              <a:rPr sz="1850" spc="-65" dirty="0">
                <a:solidFill>
                  <a:srgbClr val="676970"/>
                </a:solidFill>
                <a:latin typeface="Arial"/>
                <a:cs typeface="Arial"/>
              </a:rPr>
              <a:t>B</a:t>
            </a:r>
            <a:r>
              <a:rPr sz="1850" spc="-220" dirty="0">
                <a:solidFill>
                  <a:srgbClr val="676970"/>
                </a:solidFill>
                <a:latin typeface="Arial"/>
                <a:cs typeface="Arial"/>
              </a:rPr>
              <a:t>e</a:t>
            </a:r>
            <a:r>
              <a:rPr sz="1850" spc="-210" dirty="0">
                <a:solidFill>
                  <a:srgbClr val="676970"/>
                </a:solidFill>
                <a:latin typeface="Arial"/>
                <a:cs typeface="Arial"/>
              </a:rPr>
              <a:t>.n;</a:t>
            </a:r>
            <a:r>
              <a:rPr sz="1850" spc="-370" dirty="0">
                <a:solidFill>
                  <a:srgbClr val="676970"/>
                </a:solidFill>
                <a:latin typeface="Arial"/>
                <a:cs typeface="Arial"/>
              </a:rPr>
              <a:t>e</a:t>
            </a:r>
            <a:r>
              <a:rPr sz="1850" spc="-140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-210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-165" dirty="0">
                <a:solidFill>
                  <a:srgbClr val="676970"/>
                </a:solidFill>
                <a:latin typeface="Arial"/>
                <a:cs typeface="Arial"/>
              </a:rPr>
              <a:t>5I</a:t>
            </a:r>
            <a:r>
              <a:rPr sz="1850" spc="-150" dirty="0">
                <a:solidFill>
                  <a:srgbClr val="676970"/>
                </a:solidFill>
                <a:latin typeface="Arial"/>
                <a:cs typeface="Arial"/>
              </a:rPr>
              <a:t> </a:t>
            </a:r>
            <a:r>
              <a:rPr sz="1850" spc="310" dirty="0">
                <a:solidFill>
                  <a:srgbClr val="676970"/>
                </a:solidFill>
                <a:latin typeface="Arial"/>
                <a:cs typeface="Arial"/>
              </a:rPr>
              <a:t>r</a:t>
            </a:r>
            <a:r>
              <a:rPr sz="1850" spc="195" dirty="0">
                <a:solidFill>
                  <a:srgbClr val="676970"/>
                </a:solidFill>
                <a:latin typeface="Arial"/>
                <a:cs typeface="Arial"/>
              </a:rPr>
              <a:t>pyn</a:t>
            </a:r>
            <a:r>
              <a:rPr sz="1850" spc="-165" dirty="0">
                <a:solidFill>
                  <a:srgbClr val="676970"/>
                </a:solidFill>
                <a:latin typeface="Arial"/>
                <a:cs typeface="Arial"/>
              </a:rPr>
              <a:t> </a:t>
            </a:r>
            <a:r>
              <a:rPr sz="1850" spc="-170" dirty="0">
                <a:solidFill>
                  <a:srgbClr val="77797E"/>
                </a:solidFill>
                <a:latin typeface="Arial"/>
                <a:cs typeface="Arial"/>
              </a:rPr>
              <a:t>3</a:t>
            </a:r>
            <a:r>
              <a:rPr sz="1850" spc="15" dirty="0">
                <a:solidFill>
                  <a:srgbClr val="77797E"/>
                </a:solidFill>
                <a:latin typeface="Arial"/>
                <a:cs typeface="Arial"/>
              </a:rPr>
              <a:t>ycT</a:t>
            </a:r>
            <a:r>
              <a:rPr sz="1850" spc="265" dirty="0">
                <a:solidFill>
                  <a:srgbClr val="77797E"/>
                </a:solidFill>
                <a:latin typeface="Arial"/>
                <a:cs typeface="Arial"/>
              </a:rPr>
              <a:t>p</a:t>
            </a:r>
            <a:r>
              <a:rPr sz="1850" spc="-80" dirty="0">
                <a:solidFill>
                  <a:srgbClr val="77797E"/>
                </a:solidFill>
                <a:latin typeface="Arial"/>
                <a:cs typeface="Arial"/>
              </a:rPr>
              <a:t> </a:t>
            </a:r>
            <a:r>
              <a:rPr sz="1850" spc="165" dirty="0">
                <a:solidFill>
                  <a:srgbClr val="77797E"/>
                </a:solidFill>
                <a:latin typeface="Arial"/>
                <a:cs typeface="Arial"/>
              </a:rPr>
              <a:t>qeii</a:t>
            </a:r>
            <a:r>
              <a:rPr sz="1850" spc="135" dirty="0">
                <a:solidFill>
                  <a:srgbClr val="77797E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676970"/>
                </a:solidFill>
                <a:latin typeface="Arial"/>
                <a:cs typeface="Arial"/>
              </a:rPr>
              <a:t>6</a:t>
            </a:r>
            <a:r>
              <a:rPr sz="1850" spc="-165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-145" dirty="0">
                <a:solidFill>
                  <a:srgbClr val="676970"/>
                </a:solidFill>
                <a:latin typeface="Arial"/>
                <a:cs typeface="Arial"/>
              </a:rPr>
              <a:t>T</a:t>
            </a:r>
            <a:r>
              <a:rPr sz="1850" spc="35" dirty="0">
                <a:solidFill>
                  <a:srgbClr val="676970"/>
                </a:solidFill>
                <a:latin typeface="Arial"/>
                <a:cs typeface="Arial"/>
              </a:rPr>
              <a:t>b</a:t>
            </a:r>
            <a:r>
              <a:rPr sz="1850" spc="220" dirty="0">
                <a:solidFill>
                  <a:srgbClr val="676970"/>
                </a:solidFill>
                <a:latin typeface="Arial"/>
                <a:cs typeface="Arial"/>
              </a:rPr>
              <a:t>K</a:t>
            </a:r>
            <a:r>
              <a:rPr sz="1850" spc="-150" dirty="0">
                <a:solidFill>
                  <a:srgbClr val="676970"/>
                </a:solidFill>
                <a:latin typeface="Arial"/>
                <a:cs typeface="Arial"/>
              </a:rPr>
              <a:t>i</a:t>
            </a:r>
            <a:r>
              <a:rPr sz="1850" spc="-229" dirty="0">
                <a:solidFill>
                  <a:srgbClr val="676970"/>
                </a:solidFill>
                <a:latin typeface="Arial"/>
                <a:cs typeface="Arial"/>
              </a:rPr>
              <a:t>B</a:t>
            </a:r>
            <a:r>
              <a:rPr sz="1850" spc="-170" dirty="0">
                <a:solidFill>
                  <a:srgbClr val="676970"/>
                </a:solidFill>
                <a:latin typeface="Arial"/>
                <a:cs typeface="Arial"/>
              </a:rPr>
              <a:t>,</a:t>
            </a:r>
            <a:r>
              <a:rPr sz="1850" spc="75" dirty="0">
                <a:solidFill>
                  <a:srgbClr val="676970"/>
                </a:solidFill>
                <a:latin typeface="Arial"/>
                <a:cs typeface="Arial"/>
              </a:rPr>
              <a:t>,</a:t>
            </a:r>
            <a:r>
              <a:rPr sz="1850" spc="165" dirty="0">
                <a:solidFill>
                  <a:srgbClr val="676970"/>
                </a:solidFill>
                <a:latin typeface="Arial"/>
                <a:cs typeface="Arial"/>
              </a:rPr>
              <a:t>cy</a:t>
            </a:r>
            <a:r>
              <a:rPr sz="1850" spc="50" dirty="0">
                <a:solidFill>
                  <a:srgbClr val="676970"/>
                </a:solidFill>
                <a:latin typeface="Arial"/>
                <a:cs typeface="Arial"/>
              </a:rPr>
              <a:t>n</a:t>
            </a:r>
            <a:r>
              <a:rPr sz="1850" spc="-165" dirty="0">
                <a:solidFill>
                  <a:srgbClr val="676970"/>
                </a:solidFill>
                <a:latin typeface="Arial"/>
                <a:cs typeface="Arial"/>
              </a:rPr>
              <a:t>e</a:t>
            </a:r>
            <a:r>
              <a:rPr sz="1850" spc="165" dirty="0">
                <a:solidFill>
                  <a:srgbClr val="676970"/>
                </a:solidFill>
                <a:latin typeface="Arial"/>
                <a:cs typeface="Arial"/>
              </a:rPr>
              <a:t>p</a:t>
            </a:r>
            <a:r>
              <a:rPr sz="1850" spc="-40" dirty="0">
                <a:solidFill>
                  <a:srgbClr val="676970"/>
                </a:solidFill>
                <a:latin typeface="Arial"/>
                <a:cs typeface="Arial"/>
              </a:rPr>
              <a:t>B</a:t>
            </a:r>
            <a:r>
              <a:rPr sz="1850" spc="-60" dirty="0">
                <a:solidFill>
                  <a:srgbClr val="676970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676970"/>
                </a:solidFill>
                <a:latin typeface="Arial"/>
                <a:cs typeface="Arial"/>
              </a:rPr>
              <a:t>3</a:t>
            </a:r>
            <a:r>
              <a:rPr sz="1850" spc="-165" dirty="0">
                <a:solidFill>
                  <a:srgbClr val="676970"/>
                </a:solidFill>
                <a:latin typeface="Arial"/>
                <a:cs typeface="Arial"/>
              </a:rPr>
              <a:t>0</a:t>
            </a:r>
            <a:r>
              <a:rPr sz="1850" spc="-85" dirty="0">
                <a:solidFill>
                  <a:srgbClr val="676970"/>
                </a:solidFill>
                <a:latin typeface="Arial"/>
                <a:cs typeface="Arial"/>
              </a:rPr>
              <a:t>£C</a:t>
            </a:r>
            <a:r>
              <a:rPr sz="1850" spc="-35" dirty="0">
                <a:solidFill>
                  <a:srgbClr val="676970"/>
                </a:solidFill>
                <a:latin typeface="Arial"/>
                <a:cs typeface="Arial"/>
              </a:rPr>
              <a:t>b</a:t>
            </a:r>
            <a:r>
              <a:rPr sz="1850" spc="2685" dirty="0">
                <a:solidFill>
                  <a:srgbClr val="676970"/>
                </a:solidFill>
                <a:latin typeface="Arial"/>
                <a:cs typeface="Arial"/>
              </a:rPr>
              <a:t>K</a:t>
            </a:r>
            <a:r>
              <a:rPr sz="1850" spc="310" dirty="0">
                <a:solidFill>
                  <a:srgbClr val="676970"/>
                </a:solidFill>
                <a:latin typeface="Arial"/>
                <a:cs typeface="Arial"/>
              </a:rPr>
              <a:t>r</a:t>
            </a:r>
            <a:r>
              <a:rPr sz="1850" spc="95" dirty="0">
                <a:solidFill>
                  <a:srgbClr val="676970"/>
                </a:solidFill>
                <a:latin typeface="Arial"/>
                <a:cs typeface="Arial"/>
              </a:rPr>
              <a:t>p</a:t>
            </a:r>
            <a:r>
              <a:rPr sz="1850" spc="200" dirty="0">
                <a:solidFill>
                  <a:srgbClr val="676970"/>
                </a:solidFill>
                <a:latin typeface="Arial"/>
                <a:cs typeface="Arial"/>
              </a:rPr>
              <a:t>y</a:t>
            </a:r>
            <a:r>
              <a:rPr sz="1850" spc="-15" dirty="0">
                <a:solidFill>
                  <a:srgbClr val="676970"/>
                </a:solidFill>
                <a:latin typeface="Arial"/>
                <a:cs typeface="Arial"/>
              </a:rPr>
              <a:t>rr</a:t>
            </a:r>
            <a:r>
              <a:rPr sz="1850" spc="10" dirty="0">
                <a:solidFill>
                  <a:srgbClr val="676970"/>
                </a:solidFill>
                <a:latin typeface="Arial"/>
                <a:cs typeface="Arial"/>
              </a:rPr>
              <a:t> </a:t>
            </a:r>
            <a:r>
              <a:rPr sz="1850" spc="-65" dirty="0">
                <a:solidFill>
                  <a:srgbClr val="77797E"/>
                </a:solidFill>
                <a:latin typeface="Arial"/>
                <a:cs typeface="Arial"/>
              </a:rPr>
              <a:t>)l</a:t>
            </a:r>
            <a:r>
              <a:rPr sz="1850" spc="-295" dirty="0">
                <a:solidFill>
                  <a:srgbClr val="77797E"/>
                </a:solidFill>
                <a:latin typeface="Arial"/>
                <a:cs typeface="Arial"/>
              </a:rPr>
              <a:t>;</a:t>
            </a:r>
            <a:r>
              <a:rPr sz="1850" spc="-150" dirty="0">
                <a:solidFill>
                  <a:srgbClr val="77797E"/>
                </a:solidFill>
                <a:latin typeface="Arial"/>
                <a:cs typeface="Arial"/>
              </a:rPr>
              <a:t>J</a:t>
            </a:r>
            <a:r>
              <a:rPr sz="1850" spc="-175" dirty="0">
                <a:solidFill>
                  <a:srgbClr val="77797E"/>
                </a:solidFill>
                <a:latin typeface="Arial"/>
                <a:cs typeface="Arial"/>
              </a:rPr>
              <a:t>I</a:t>
            </a:r>
            <a:r>
              <a:rPr sz="1850" spc="-204" dirty="0">
                <a:solidFill>
                  <a:srgbClr val="77797E"/>
                </a:solidFill>
                <a:latin typeface="Arial"/>
                <a:cs typeface="Arial"/>
              </a:rPr>
              <a:t>5I</a:t>
            </a:r>
            <a:r>
              <a:rPr sz="1850" spc="-135" dirty="0">
                <a:solidFill>
                  <a:srgbClr val="77797E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676970"/>
                </a:solidFill>
                <a:latin typeface="Arial"/>
                <a:cs typeface="Arial"/>
              </a:rPr>
              <a:t>rr</a:t>
            </a:r>
            <a:r>
              <a:rPr sz="1850" spc="-145" dirty="0">
                <a:solidFill>
                  <a:srgbClr val="676970"/>
                </a:solidFill>
                <a:latin typeface="Arial"/>
                <a:cs typeface="Arial"/>
              </a:rPr>
              <a:t>e</a:t>
            </a:r>
            <a:r>
              <a:rPr sz="1850" spc="-195" dirty="0">
                <a:solidFill>
                  <a:srgbClr val="676970"/>
                </a:solidFill>
                <a:latin typeface="Arial"/>
                <a:cs typeface="Arial"/>
              </a:rPr>
              <a:t>.n;</a:t>
            </a:r>
            <a:r>
              <a:rPr sz="1850" spc="-400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310" dirty="0">
                <a:solidFill>
                  <a:srgbClr val="676970"/>
                </a:solidFill>
                <a:latin typeface="Arial"/>
                <a:cs typeface="Arial"/>
              </a:rPr>
              <a:t>r</a:t>
            </a:r>
            <a:r>
              <a:rPr sz="1850" spc="30" dirty="0">
                <a:solidFill>
                  <a:srgbClr val="676970"/>
                </a:solidFill>
                <a:latin typeface="Arial"/>
                <a:cs typeface="Arial"/>
              </a:rPr>
              <a:t>o</a:t>
            </a:r>
            <a:r>
              <a:rPr sz="1850" spc="375" dirty="0">
                <a:solidFill>
                  <a:srgbClr val="676970"/>
                </a:solidFill>
                <a:latin typeface="Arial"/>
                <a:cs typeface="Arial"/>
              </a:rPr>
              <a:t>r</a:t>
            </a:r>
            <a:r>
              <a:rPr sz="1850" spc="-500" dirty="0">
                <a:solidFill>
                  <a:srgbClr val="676970"/>
                </a:solidFill>
                <a:latin typeface="Arial"/>
                <a:cs typeface="Arial"/>
              </a:rPr>
              <a:t>1</a:t>
            </a:r>
            <a:r>
              <a:rPr sz="1850" spc="165" dirty="0">
                <a:solidFill>
                  <a:srgbClr val="676970"/>
                </a:solidFill>
                <a:latin typeface="Arial"/>
                <a:cs typeface="Arial"/>
              </a:rPr>
              <a:t>q</a:t>
            </a:r>
            <a:r>
              <a:rPr sz="1850" spc="-210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-140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-185" dirty="0">
                <a:solidFill>
                  <a:srgbClr val="676970"/>
                </a:solidFill>
                <a:latin typeface="Arial"/>
                <a:cs typeface="Arial"/>
              </a:rPr>
              <a:t>X</a:t>
            </a:r>
            <a:r>
              <a:rPr sz="1850" spc="90" dirty="0">
                <a:solidFill>
                  <a:srgbClr val="676970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676970"/>
                </a:solidFill>
                <a:latin typeface="Arial"/>
                <a:cs typeface="Arial"/>
              </a:rPr>
              <a:t>n</a:t>
            </a:r>
            <a:r>
              <a:rPr sz="1850" spc="130" dirty="0">
                <a:solidFill>
                  <a:srgbClr val="676970"/>
                </a:solidFill>
                <a:latin typeface="Arial"/>
                <a:cs typeface="Arial"/>
              </a:rPr>
              <a:t>p</a:t>
            </a:r>
            <a:r>
              <a:rPr sz="1850" spc="-65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-75" dirty="0">
                <a:solidFill>
                  <a:srgbClr val="676970"/>
                </a:solidFill>
                <a:latin typeface="Arial"/>
                <a:cs typeface="Arial"/>
              </a:rPr>
              <a:t>u</a:t>
            </a:r>
            <a:r>
              <a:rPr sz="1850" spc="-215" dirty="0">
                <a:solidFill>
                  <a:srgbClr val="676970"/>
                </a:solidFill>
                <a:latin typeface="Arial"/>
                <a:cs typeface="Arial"/>
              </a:rPr>
              <a:t>;</a:t>
            </a:r>
            <a:r>
              <a:rPr sz="1850" spc="-434" dirty="0">
                <a:solidFill>
                  <a:srgbClr val="676970"/>
                </a:solidFill>
                <a:latin typeface="Arial"/>
                <a:cs typeface="Arial"/>
              </a:rPr>
              <a:t>1</a:t>
            </a:r>
            <a:r>
              <a:rPr sz="1850" spc="-250" dirty="0">
                <a:solidFill>
                  <a:srgbClr val="676970"/>
                </a:solidFill>
                <a:latin typeface="Arial"/>
                <a:cs typeface="Arial"/>
              </a:rPr>
              <a:t>B</a:t>
            </a:r>
            <a:r>
              <a:rPr sz="1850" spc="-140" dirty="0">
                <a:solidFill>
                  <a:srgbClr val="676970"/>
                </a:solidFill>
                <a:latin typeface="Arial"/>
                <a:cs typeface="Arial"/>
              </a:rPr>
              <a:t>HH</a:t>
            </a:r>
            <a:r>
              <a:rPr sz="1850" spc="-114" dirty="0">
                <a:solidFill>
                  <a:srgbClr val="676970"/>
                </a:solidFill>
                <a:latin typeface="Arial"/>
                <a:cs typeface="Arial"/>
              </a:rPr>
              <a:t>K</a:t>
            </a:r>
            <a:r>
              <a:rPr sz="1850" spc="-434" dirty="0">
                <a:solidFill>
                  <a:srgbClr val="676970"/>
                </a:solidFill>
                <a:latin typeface="Arial"/>
                <a:cs typeface="Arial"/>
              </a:rPr>
              <a:t>1</a:t>
            </a:r>
            <a:r>
              <a:rPr sz="1850" spc="-20" dirty="0">
                <a:solidFill>
                  <a:srgbClr val="676970"/>
                </a:solidFill>
                <a:latin typeface="Arial"/>
                <a:cs typeface="Arial"/>
              </a:rPr>
              <a:t>B.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820" y="5668321"/>
            <a:ext cx="39541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93465" algn="l"/>
              </a:tabLst>
            </a:pPr>
            <a:r>
              <a:rPr sz="2150" spc="45" dirty="0">
                <a:solidFill>
                  <a:srgbClr val="676970"/>
                </a:solidFill>
                <a:latin typeface="Times New Roman"/>
                <a:cs typeface="Times New Roman"/>
              </a:rPr>
              <a:t>2.</a:t>
            </a:r>
            <a:r>
              <a:rPr sz="2150" spc="-50" dirty="0">
                <a:solidFill>
                  <a:srgbClr val="676970"/>
                </a:solidFill>
                <a:latin typeface="Times New Roman"/>
                <a:cs typeface="Times New Roman"/>
              </a:rPr>
              <a:t> </a:t>
            </a:r>
            <a:r>
              <a:rPr sz="1850" spc="280" dirty="0">
                <a:solidFill>
                  <a:srgbClr val="676970"/>
                </a:solidFill>
                <a:latin typeface="Arial"/>
                <a:cs typeface="Arial"/>
              </a:rPr>
              <a:t>Y</a:t>
            </a:r>
            <a:r>
              <a:rPr sz="1850" spc="160" dirty="0">
                <a:solidFill>
                  <a:srgbClr val="676970"/>
                </a:solidFill>
                <a:latin typeface="Arial"/>
                <a:cs typeface="Arial"/>
              </a:rPr>
              <a:t>q</a:t>
            </a:r>
            <a:r>
              <a:rPr sz="1850" spc="-70" dirty="0">
                <a:solidFill>
                  <a:srgbClr val="676970"/>
                </a:solidFill>
                <a:latin typeface="Arial"/>
                <a:cs typeface="Arial"/>
              </a:rPr>
              <a:t>ac</a:t>
            </a:r>
            <a:r>
              <a:rPr sz="1850" spc="-45" dirty="0">
                <a:solidFill>
                  <a:srgbClr val="676970"/>
                </a:solidFill>
                <a:latin typeface="Arial"/>
                <a:cs typeface="Arial"/>
              </a:rPr>
              <a:t>T</a:t>
            </a:r>
            <a:r>
              <a:rPr sz="1850" spc="-204" dirty="0">
                <a:solidFill>
                  <a:srgbClr val="676970"/>
                </a:solidFill>
                <a:latin typeface="Arial"/>
                <a:cs typeface="Arial"/>
              </a:rPr>
              <a:t>:b</a:t>
            </a:r>
            <a:r>
              <a:rPr sz="1850" spc="-75" dirty="0">
                <a:solidFill>
                  <a:srgbClr val="676970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676970"/>
                </a:solidFill>
                <a:latin typeface="Arial"/>
                <a:cs typeface="Arial"/>
              </a:rPr>
              <a:t>B</a:t>
            </a:r>
            <a:r>
              <a:rPr sz="1850" spc="-190" dirty="0">
                <a:solidFill>
                  <a:srgbClr val="676970"/>
                </a:solidFill>
                <a:latin typeface="Arial"/>
                <a:cs typeface="Arial"/>
              </a:rPr>
              <a:t> </a:t>
            </a:r>
            <a:r>
              <a:rPr sz="1850" spc="-80" dirty="0">
                <a:solidFill>
                  <a:srgbClr val="676970"/>
                </a:solidFill>
                <a:latin typeface="Arial"/>
                <a:cs typeface="Arial"/>
              </a:rPr>
              <a:t>T</a:t>
            </a:r>
            <a:r>
              <a:rPr sz="1850" spc="-30" dirty="0">
                <a:solidFill>
                  <a:srgbClr val="676970"/>
                </a:solidFill>
                <a:latin typeface="Arial"/>
                <a:cs typeface="Arial"/>
              </a:rPr>
              <a:t>e</a:t>
            </a:r>
            <a:r>
              <a:rPr sz="1850" spc="-155" dirty="0">
                <a:solidFill>
                  <a:srgbClr val="676970"/>
                </a:solidFill>
                <a:latin typeface="Arial"/>
                <a:cs typeface="Arial"/>
              </a:rPr>
              <a:t>Ma</a:t>
            </a:r>
            <a:r>
              <a:rPr sz="1850" spc="-145" dirty="0">
                <a:solidFill>
                  <a:srgbClr val="676970"/>
                </a:solidFill>
                <a:latin typeface="Arial"/>
                <a:cs typeface="Arial"/>
              </a:rPr>
              <a:t>T</a:t>
            </a:r>
            <a:r>
              <a:rPr sz="1850" spc="90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dirty="0">
                <a:solidFill>
                  <a:srgbClr val="676970"/>
                </a:solidFill>
                <a:latin typeface="Arial"/>
                <a:cs typeface="Arial"/>
              </a:rPr>
              <a:t> </a:t>
            </a:r>
            <a:r>
              <a:rPr sz="1850" spc="-125" dirty="0">
                <a:solidFill>
                  <a:srgbClr val="676970"/>
                </a:solidFill>
                <a:latin typeface="Arial"/>
                <a:cs typeface="Arial"/>
              </a:rPr>
              <a:t> </a:t>
            </a:r>
            <a:r>
              <a:rPr sz="1850" spc="-140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-210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-125" dirty="0">
                <a:solidFill>
                  <a:srgbClr val="676970"/>
                </a:solidFill>
                <a:latin typeface="Arial"/>
                <a:cs typeface="Arial"/>
              </a:rPr>
              <a:t>X</a:t>
            </a:r>
            <a:r>
              <a:rPr sz="1850" spc="95" dirty="0">
                <a:solidFill>
                  <a:srgbClr val="676970"/>
                </a:solidFill>
                <a:latin typeface="Arial"/>
                <a:cs typeface="Arial"/>
              </a:rPr>
              <a:t> </a:t>
            </a:r>
            <a:r>
              <a:rPr sz="1850" spc="-140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-170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165" dirty="0">
                <a:solidFill>
                  <a:srgbClr val="676970"/>
                </a:solidFill>
                <a:latin typeface="Arial"/>
                <a:cs typeface="Arial"/>
              </a:rPr>
              <a:t>p</a:t>
            </a:r>
            <a:r>
              <a:rPr sz="1850" spc="110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dirty="0">
                <a:solidFill>
                  <a:srgbClr val="676970"/>
                </a:solidFill>
                <a:latin typeface="Arial"/>
                <a:cs typeface="Arial"/>
              </a:rPr>
              <a:t>	</a:t>
            </a:r>
            <a:r>
              <a:rPr sz="1850" spc="80" dirty="0">
                <a:solidFill>
                  <a:srgbClr val="676970"/>
                </a:solidFill>
                <a:latin typeface="Arial"/>
                <a:cs typeface="Arial"/>
              </a:rPr>
              <a:t>ax,</a:t>
            </a:r>
            <a:endParaRPr sz="1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5495" y="5846391"/>
            <a:ext cx="1181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150" dirty="0">
                <a:solidFill>
                  <a:srgbClr val="676970"/>
                </a:solidFill>
                <a:latin typeface="Arial"/>
                <a:cs typeface="Arial"/>
              </a:rPr>
              <a:t>.</a:t>
            </a:r>
            <a:endParaRPr sz="2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3158" y="5861827"/>
            <a:ext cx="1181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95" dirty="0">
                <a:solidFill>
                  <a:srgbClr val="77797E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820" y="6044757"/>
            <a:ext cx="268986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130" dirty="0">
                <a:solidFill>
                  <a:srgbClr val="676970"/>
                </a:solidFill>
                <a:latin typeface="Arial"/>
                <a:cs typeface="Arial"/>
              </a:rPr>
              <a:t>c</a:t>
            </a:r>
            <a:r>
              <a:rPr sz="1850" spc="-100" dirty="0">
                <a:solidFill>
                  <a:srgbClr val="676970"/>
                </a:solidFill>
                <a:latin typeface="Arial"/>
                <a:cs typeface="Arial"/>
              </a:rPr>
              <a:t>e</a:t>
            </a:r>
            <a:r>
              <a:rPr sz="1850" spc="-145" dirty="0">
                <a:solidFill>
                  <a:srgbClr val="676970"/>
                </a:solidFill>
                <a:latin typeface="Arial"/>
                <a:cs typeface="Arial"/>
              </a:rPr>
              <a:t>M</a:t>
            </a:r>
            <a:r>
              <a:rPr sz="1850" spc="-434" dirty="0">
                <a:solidFill>
                  <a:srgbClr val="676970"/>
                </a:solidFill>
                <a:latin typeface="Arial"/>
                <a:cs typeface="Arial"/>
              </a:rPr>
              <a:t>1</a:t>
            </a:r>
            <a:r>
              <a:rPr sz="1850" spc="10" dirty="0">
                <a:solidFill>
                  <a:srgbClr val="676970"/>
                </a:solidFill>
                <a:latin typeface="Arial"/>
                <a:cs typeface="Arial"/>
              </a:rPr>
              <a:t>H</a:t>
            </a:r>
            <a:r>
              <a:rPr sz="1850" spc="-245" dirty="0">
                <a:solidFill>
                  <a:srgbClr val="676970"/>
                </a:solidFill>
                <a:latin typeface="Arial"/>
                <a:cs typeface="Arial"/>
              </a:rPr>
              <a:t>a</a:t>
            </a:r>
            <a:r>
              <a:rPr sz="1850" spc="110" dirty="0">
                <a:solidFill>
                  <a:srgbClr val="676970"/>
                </a:solidFill>
                <a:latin typeface="Arial"/>
                <a:cs typeface="Arial"/>
              </a:rPr>
              <a:t>pax,</a:t>
            </a:r>
            <a:r>
              <a:rPr sz="1850" spc="-100" dirty="0">
                <a:solidFill>
                  <a:srgbClr val="676970"/>
                </a:solidFill>
                <a:latin typeface="Arial"/>
                <a:cs typeface="Arial"/>
              </a:rPr>
              <a:t> </a:t>
            </a:r>
            <a:r>
              <a:rPr sz="1850" spc="-170" dirty="0">
                <a:solidFill>
                  <a:srgbClr val="77797E"/>
                </a:solidFill>
                <a:latin typeface="Arial"/>
                <a:cs typeface="Arial"/>
              </a:rPr>
              <a:t>3</a:t>
            </a:r>
            <a:r>
              <a:rPr sz="1850" spc="15" dirty="0">
                <a:solidFill>
                  <a:srgbClr val="77797E"/>
                </a:solidFill>
                <a:latin typeface="Arial"/>
                <a:cs typeface="Arial"/>
              </a:rPr>
              <a:t>ycT</a:t>
            </a:r>
            <a:r>
              <a:rPr sz="1850" spc="165" dirty="0">
                <a:solidFill>
                  <a:srgbClr val="77797E"/>
                </a:solidFill>
                <a:latin typeface="Arial"/>
                <a:cs typeface="Arial"/>
              </a:rPr>
              <a:t>p</a:t>
            </a:r>
            <a:r>
              <a:rPr sz="1850" spc="-500" dirty="0">
                <a:solidFill>
                  <a:srgbClr val="77797E"/>
                </a:solidFill>
                <a:latin typeface="Arial"/>
                <a:cs typeface="Arial"/>
              </a:rPr>
              <a:t>1</a:t>
            </a:r>
            <a:r>
              <a:rPr sz="1850" spc="100" dirty="0">
                <a:solidFill>
                  <a:srgbClr val="77797E"/>
                </a:solidFill>
                <a:latin typeface="Arial"/>
                <a:cs typeface="Arial"/>
              </a:rPr>
              <a:t>q</a:t>
            </a:r>
            <a:r>
              <a:rPr sz="1850" spc="75" dirty="0">
                <a:solidFill>
                  <a:srgbClr val="77797E"/>
                </a:solidFill>
                <a:latin typeface="Arial"/>
                <a:cs typeface="Arial"/>
              </a:rPr>
              <a:t>ax</a:t>
            </a:r>
            <a:r>
              <a:rPr sz="1850" spc="105" dirty="0">
                <a:solidFill>
                  <a:srgbClr val="77797E"/>
                </a:solidFill>
                <a:latin typeface="Arial"/>
                <a:cs typeface="Arial"/>
              </a:rPr>
              <a:t> </a:t>
            </a:r>
            <a:r>
              <a:rPr sz="1850" spc="395" dirty="0">
                <a:solidFill>
                  <a:srgbClr val="77797E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20133"/>
            <a:ext cx="9719732" cy="7179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28021" y="2857188"/>
            <a:ext cx="4483100" cy="303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>
              <a:lnSpc>
                <a:spcPts val="3425"/>
              </a:lnSpc>
            </a:pPr>
            <a:r>
              <a:rPr sz="2900" spc="459" dirty="0">
                <a:solidFill>
                  <a:srgbClr val="5E626B"/>
                </a:solidFill>
                <a:latin typeface="Times New Roman"/>
                <a:cs typeface="Times New Roman"/>
              </a:rPr>
              <a:t>3</a:t>
            </a:r>
            <a:r>
              <a:rPr sz="2900" spc="-24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E626B"/>
                </a:solidFill>
                <a:latin typeface="Arial"/>
                <a:cs typeface="Arial"/>
              </a:rPr>
              <a:t>M</a:t>
            </a:r>
            <a:r>
              <a:rPr sz="2400" spc="-490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65" dirty="0">
                <a:solidFill>
                  <a:srgbClr val="5E626B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5E626B"/>
                </a:solidFill>
                <a:latin typeface="Arial"/>
                <a:cs typeface="Arial"/>
              </a:rPr>
              <a:t>e</a:t>
            </a:r>
            <a:r>
              <a:rPr sz="2400" spc="-140" dirty="0">
                <a:solidFill>
                  <a:srgbClr val="5E626B"/>
                </a:solidFill>
                <a:latin typeface="Arial"/>
                <a:cs typeface="Arial"/>
              </a:rPr>
              <a:t>H</a:t>
            </a:r>
            <a:r>
              <a:rPr sz="2400" spc="-80" dirty="0">
                <a:solidFill>
                  <a:srgbClr val="5E626B"/>
                </a:solidFill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  <a:p>
            <a:pPr marL="74295">
              <a:lnSpc>
                <a:spcPts val="2825"/>
              </a:lnSpc>
            </a:pPr>
            <a:r>
              <a:rPr sz="2400" spc="-215" dirty="0">
                <a:solidFill>
                  <a:srgbClr val="5E626B"/>
                </a:solidFill>
                <a:latin typeface="Arial"/>
                <a:cs typeface="Arial"/>
              </a:rPr>
              <a:t>K</a:t>
            </a:r>
            <a:r>
              <a:rPr sz="2400" spc="-425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5E626B"/>
                </a:solidFill>
                <a:latin typeface="Arial"/>
                <a:cs typeface="Arial"/>
              </a:rPr>
              <a:t>M</a:t>
            </a:r>
            <a:r>
              <a:rPr sz="2400" spc="459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-204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-60" dirty="0">
                <a:solidFill>
                  <a:srgbClr val="5E626B"/>
                </a:solidFill>
                <a:latin typeface="Arial"/>
                <a:cs typeface="Arial"/>
              </a:rPr>
              <a:t>J</a:t>
            </a:r>
            <a:r>
              <a:rPr sz="2400" spc="-150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5E626B"/>
                </a:solidFill>
                <a:latin typeface="Arial"/>
                <a:cs typeface="Arial"/>
              </a:rPr>
              <a:t>e</a:t>
            </a:r>
            <a:r>
              <a:rPr sz="2400" spc="-215" dirty="0">
                <a:solidFill>
                  <a:srgbClr val="5E626B"/>
                </a:solidFill>
                <a:latin typeface="Arial"/>
                <a:cs typeface="Arial"/>
              </a:rPr>
              <a:t>K</a:t>
            </a:r>
            <a:r>
              <a:rPr sz="2400" spc="120" dirty="0">
                <a:solidFill>
                  <a:srgbClr val="5E626B"/>
                </a:solidFill>
                <a:latin typeface="Arial"/>
                <a:cs typeface="Arial"/>
              </a:rPr>
              <a:t>zyB</a:t>
            </a:r>
            <a:r>
              <a:rPr sz="2400" spc="50" dirty="0">
                <a:solidFill>
                  <a:srgbClr val="5E626B"/>
                </a:solidFill>
                <a:latin typeface="Arial"/>
                <a:cs typeface="Arial"/>
              </a:rPr>
              <a:t>a</a:t>
            </a:r>
            <a:r>
              <a:rPr sz="2400" spc="-75" dirty="0">
                <a:solidFill>
                  <a:srgbClr val="5E626B"/>
                </a:solidFill>
                <a:latin typeface="Arial"/>
                <a:cs typeface="Arial"/>
              </a:rPr>
              <a:t>H</a:t>
            </a:r>
            <a:r>
              <a:rPr sz="2400" spc="-140" dirty="0">
                <a:solidFill>
                  <a:srgbClr val="5E626B"/>
                </a:solidFill>
                <a:latin typeface="Arial"/>
                <a:cs typeface="Arial"/>
              </a:rPr>
              <a:t>H</a:t>
            </a:r>
            <a:r>
              <a:rPr sz="2400" spc="-484" dirty="0">
                <a:solidFill>
                  <a:srgbClr val="5E626B"/>
                </a:solidFill>
                <a:latin typeface="Arial"/>
                <a:cs typeface="Arial"/>
              </a:rPr>
              <a:t>51</a:t>
            </a:r>
            <a:endParaRPr sz="2400">
              <a:latin typeface="Arial"/>
              <a:cs typeface="Arial"/>
            </a:endParaRPr>
          </a:p>
          <a:p>
            <a:pPr marL="74295">
              <a:lnSpc>
                <a:spcPct val="100000"/>
              </a:lnSpc>
              <a:spcBef>
                <a:spcPts val="120"/>
              </a:spcBef>
            </a:pPr>
            <a:r>
              <a:rPr sz="2400" spc="80" dirty="0">
                <a:solidFill>
                  <a:srgbClr val="5E626B"/>
                </a:solidFill>
                <a:latin typeface="Arial"/>
                <a:cs typeface="Arial"/>
              </a:rPr>
              <a:t>rr</a:t>
            </a:r>
            <a:r>
              <a:rPr sz="2400" spc="-100" dirty="0">
                <a:solidFill>
                  <a:srgbClr val="5E626B"/>
                </a:solidFill>
                <a:latin typeface="Arial"/>
                <a:cs typeface="Arial"/>
              </a:rPr>
              <a:t>e</a:t>
            </a:r>
            <a:r>
              <a:rPr sz="2400" spc="-200" dirty="0">
                <a:solidFill>
                  <a:srgbClr val="5E626B"/>
                </a:solidFill>
                <a:latin typeface="Arial"/>
                <a:cs typeface="Arial"/>
              </a:rPr>
              <a:t>,n:</a:t>
            </a:r>
            <a:r>
              <a:rPr sz="2400" spc="-515" dirty="0">
                <a:solidFill>
                  <a:srgbClr val="5E626B"/>
                </a:solidFill>
                <a:latin typeface="Arial"/>
                <a:cs typeface="Arial"/>
              </a:rPr>
              <a:t>a</a:t>
            </a:r>
            <a:r>
              <a:rPr sz="2400" spc="459" dirty="0">
                <a:solidFill>
                  <a:srgbClr val="5E626B"/>
                </a:solidFill>
                <a:latin typeface="Arial"/>
                <a:cs typeface="Arial"/>
              </a:rPr>
              <a:t>r</a:t>
            </a:r>
            <a:r>
              <a:rPr sz="2400" spc="130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595" dirty="0">
                <a:solidFill>
                  <a:srgbClr val="5E626B"/>
                </a:solidFill>
                <a:latin typeface="Arial"/>
                <a:cs typeface="Arial"/>
              </a:rPr>
              <a:t>r</a:t>
            </a:r>
            <a:r>
              <a:rPr sz="2400" spc="-540" dirty="0">
                <a:solidFill>
                  <a:srgbClr val="5E626B"/>
                </a:solidFill>
                <a:latin typeface="Arial"/>
                <a:cs typeface="Arial"/>
              </a:rPr>
              <a:t>1</a:t>
            </a:r>
            <a:r>
              <a:rPr sz="2400" spc="260" dirty="0">
                <a:solidFill>
                  <a:srgbClr val="5E626B"/>
                </a:solidFill>
                <a:latin typeface="Arial"/>
                <a:cs typeface="Arial"/>
              </a:rPr>
              <a:t>q</a:t>
            </a:r>
            <a:r>
              <a:rPr sz="2400" spc="-5" dirty="0">
                <a:solidFill>
                  <a:srgbClr val="5E626B"/>
                </a:solidFill>
                <a:latin typeface="Arial"/>
                <a:cs typeface="Arial"/>
              </a:rPr>
              <a:t>H</a:t>
            </a:r>
            <a:r>
              <a:rPr sz="2400" spc="130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415" dirty="0">
                <a:solidFill>
                  <a:srgbClr val="5E626B"/>
                </a:solidFill>
                <a:latin typeface="Arial"/>
                <a:cs typeface="Arial"/>
              </a:rPr>
              <a:t>ro</a:t>
            </a:r>
            <a:r>
              <a:rPr sz="2400" spc="-35" dirty="0">
                <a:solidFill>
                  <a:srgbClr val="5E626B"/>
                </a:solidFill>
                <a:latin typeface="Arial"/>
                <a:cs typeface="Arial"/>
              </a:rPr>
              <a:t> </a:t>
            </a:r>
            <a:r>
              <a:rPr sz="2400" spc="-215" dirty="0">
                <a:solidFill>
                  <a:srgbClr val="5E626B"/>
                </a:solidFill>
                <a:latin typeface="Arial"/>
                <a:cs typeface="Arial"/>
              </a:rPr>
              <a:t>K</a:t>
            </a:r>
            <a:r>
              <a:rPr sz="2400" spc="-490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5E626B"/>
                </a:solidFill>
                <a:latin typeface="Arial"/>
                <a:cs typeface="Arial"/>
              </a:rPr>
              <a:t>J</a:t>
            </a:r>
            <a:r>
              <a:rPr sz="2400" spc="-70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5E626B"/>
                </a:solidFill>
                <a:latin typeface="Arial"/>
                <a:cs typeface="Arial"/>
              </a:rPr>
              <a:t>e</a:t>
            </a:r>
            <a:r>
              <a:rPr sz="2400" spc="-215" dirty="0">
                <a:solidFill>
                  <a:srgbClr val="5E626B"/>
                </a:solidFill>
                <a:latin typeface="Arial"/>
                <a:cs typeface="Arial"/>
              </a:rPr>
              <a:t>K</a:t>
            </a:r>
            <a:r>
              <a:rPr sz="2400" spc="-15" dirty="0">
                <a:solidFill>
                  <a:srgbClr val="5E626B"/>
                </a:solidFill>
                <a:latin typeface="Arial"/>
                <a:cs typeface="Arial"/>
              </a:rPr>
              <a:t>T</a:t>
            </a:r>
            <a:r>
              <a:rPr sz="2400" spc="-400" dirty="0">
                <a:solidFill>
                  <a:srgbClr val="5E626B"/>
                </a:solidFill>
                <a:latin typeface="Arial"/>
                <a:cs typeface="Arial"/>
              </a:rPr>
              <a:t>M</a:t>
            </a:r>
            <a:r>
              <a:rPr sz="2400" spc="-285" dirty="0">
                <a:solidFill>
                  <a:srgbClr val="5E626B"/>
                </a:solidFill>
                <a:latin typeface="Arial"/>
                <a:cs typeface="Arial"/>
              </a:rPr>
              <a:t>B</a:t>
            </a:r>
            <a:r>
              <a:rPr sz="2400" spc="-35" dirty="0">
                <a:solidFill>
                  <a:srgbClr val="5E626B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12700" indent="61594">
              <a:lnSpc>
                <a:spcPct val="100000"/>
              </a:lnSpc>
              <a:spcBef>
                <a:spcPts val="120"/>
              </a:spcBef>
              <a:tabLst>
                <a:tab pos="1504950" algn="l"/>
              </a:tabLst>
            </a:pPr>
            <a:r>
              <a:rPr sz="2400" spc="-200" dirty="0">
                <a:solidFill>
                  <a:srgbClr val="5E626B"/>
                </a:solidFill>
                <a:latin typeface="Arial"/>
                <a:cs typeface="Arial"/>
              </a:rPr>
              <a:t>:o;</a:t>
            </a:r>
            <a:r>
              <a:rPr sz="2400" spc="-390" dirty="0">
                <a:solidFill>
                  <a:srgbClr val="5E626B"/>
                </a:solidFill>
                <a:latin typeface="Arial"/>
                <a:cs typeface="Arial"/>
              </a:rPr>
              <a:t>e</a:t>
            </a:r>
            <a:r>
              <a:rPr sz="2400" spc="-140" dirty="0">
                <a:solidFill>
                  <a:srgbClr val="5E626B"/>
                </a:solidFill>
                <a:latin typeface="Arial"/>
                <a:cs typeface="Arial"/>
              </a:rPr>
              <a:t>H</a:t>
            </a:r>
            <a:r>
              <a:rPr sz="2400" spc="-80" dirty="0">
                <a:solidFill>
                  <a:srgbClr val="5E626B"/>
                </a:solidFill>
                <a:latin typeface="Arial"/>
                <a:cs typeface="Arial"/>
              </a:rPr>
              <a:t>T</a:t>
            </a:r>
            <a:r>
              <a:rPr sz="2400" spc="195" dirty="0">
                <a:solidFill>
                  <a:srgbClr val="5E626B"/>
                </a:solidFill>
                <a:latin typeface="Arial"/>
                <a:cs typeface="Arial"/>
              </a:rPr>
              <a:t>py</a:t>
            </a:r>
            <a:r>
              <a:rPr sz="2400" spc="530" dirty="0">
                <a:solidFill>
                  <a:srgbClr val="5E626B"/>
                </a:solidFill>
                <a:latin typeface="Arial"/>
                <a:cs typeface="Arial"/>
              </a:rPr>
              <a:t>,</a:t>
            </a:r>
            <a:r>
              <a:rPr sz="2400" dirty="0">
                <a:solidFill>
                  <a:srgbClr val="5E626B"/>
                </a:solidFill>
                <a:latin typeface="Arial"/>
                <a:cs typeface="Arial"/>
              </a:rPr>
              <a:t>	</a:t>
            </a:r>
            <a:r>
              <a:rPr sz="2400" spc="260" dirty="0">
                <a:solidFill>
                  <a:srgbClr val="5E626B"/>
                </a:solidFill>
                <a:latin typeface="Arial"/>
                <a:cs typeface="Arial"/>
              </a:rPr>
              <a:t>(</a:t>
            </a:r>
            <a:r>
              <a:rPr sz="2400" spc="265" dirty="0">
                <a:solidFill>
                  <a:srgbClr val="5E626B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5E626B"/>
                </a:solidFill>
                <a:latin typeface="Arial"/>
                <a:cs typeface="Arial"/>
              </a:rPr>
              <a:t> </a:t>
            </a:r>
            <a:r>
              <a:rPr sz="2400" spc="-200" dirty="0">
                <a:solidFill>
                  <a:srgbClr val="5E626B"/>
                </a:solidFill>
                <a:latin typeface="Arial"/>
                <a:cs typeface="Arial"/>
              </a:rPr>
              <a:t>:u:</a:t>
            </a:r>
            <a:r>
              <a:rPr sz="2400" spc="-325" dirty="0">
                <a:solidFill>
                  <a:srgbClr val="5E626B"/>
                </a:solidFill>
                <a:latin typeface="Arial"/>
                <a:cs typeface="Arial"/>
              </a:rPr>
              <a:t>e</a:t>
            </a:r>
            <a:r>
              <a:rPr sz="2400" spc="790" dirty="0">
                <a:solidFill>
                  <a:srgbClr val="5E626B"/>
                </a:solidFill>
                <a:latin typeface="Arial"/>
                <a:cs typeface="Arial"/>
              </a:rPr>
              <a:t>,</a:t>
            </a:r>
            <a:r>
              <a:rPr sz="2400" spc="45" dirty="0">
                <a:solidFill>
                  <a:srgbClr val="5E626B"/>
                </a:solidFill>
                <a:latin typeface="Arial"/>
                <a:cs typeface="Arial"/>
              </a:rPr>
              <a:t>r</a:t>
            </a:r>
            <a:r>
              <a:rPr sz="2400" spc="-50" dirty="0">
                <a:solidFill>
                  <a:srgbClr val="5E626B"/>
                </a:solidFill>
                <a:latin typeface="Arial"/>
                <a:cs typeface="Arial"/>
              </a:rPr>
              <a:t>r</a:t>
            </a:r>
            <a:r>
              <a:rPr sz="2400" spc="260" dirty="0">
                <a:solidFill>
                  <a:srgbClr val="5E626B"/>
                </a:solidFill>
                <a:latin typeface="Arial"/>
                <a:cs typeface="Arial"/>
              </a:rPr>
              <a:t>p</a:t>
            </a:r>
            <a:r>
              <a:rPr sz="2400" spc="-270" dirty="0">
                <a:solidFill>
                  <a:srgbClr val="5E626B"/>
                </a:solidFill>
                <a:latin typeface="Arial"/>
                <a:cs typeface="Arial"/>
              </a:rPr>
              <a:t>M</a:t>
            </a:r>
            <a:r>
              <a:rPr sz="2400" spc="65" dirty="0">
                <a:solidFill>
                  <a:srgbClr val="5E626B"/>
                </a:solidFill>
                <a:latin typeface="Arial"/>
                <a:cs typeface="Arial"/>
              </a:rPr>
              <a:t>6</a:t>
            </a:r>
            <a:r>
              <a:rPr sz="2400" spc="-60" dirty="0">
                <a:solidFill>
                  <a:srgbClr val="5E626B"/>
                </a:solidFill>
                <a:latin typeface="Arial"/>
                <a:cs typeface="Arial"/>
              </a:rPr>
              <a:t>J</a:t>
            </a:r>
            <a:r>
              <a:rPr sz="2400" spc="-150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-400" dirty="0">
                <a:solidFill>
                  <a:srgbClr val="5E626B"/>
                </a:solidFill>
                <a:latin typeface="Arial"/>
                <a:cs typeface="Arial"/>
              </a:rPr>
              <a:t>M</a:t>
            </a:r>
            <a:r>
              <a:rPr sz="2400" spc="-140" dirty="0">
                <a:solidFill>
                  <a:srgbClr val="5E626B"/>
                </a:solidFill>
                <a:latin typeface="Arial"/>
                <a:cs typeface="Arial"/>
              </a:rPr>
              <a:t>3</a:t>
            </a:r>
            <a:r>
              <a:rPr sz="2400" spc="-5" dirty="0">
                <a:solidFill>
                  <a:srgbClr val="5E626B"/>
                </a:solidFill>
                <a:latin typeface="Arial"/>
                <a:cs typeface="Arial"/>
              </a:rPr>
              <a:t>H</a:t>
            </a:r>
            <a:r>
              <a:rPr sz="2400" spc="-80" dirty="0">
                <a:solidFill>
                  <a:srgbClr val="5E626B"/>
                </a:solidFill>
                <a:latin typeface="Arial"/>
                <a:cs typeface="Arial"/>
              </a:rPr>
              <a:t>O,</a:t>
            </a:r>
            <a:endParaRPr sz="2400">
              <a:latin typeface="Arial"/>
              <a:cs typeface="Arial"/>
            </a:endParaRPr>
          </a:p>
          <a:p>
            <a:pPr marL="82550" marR="55880" indent="-70485">
              <a:lnSpc>
                <a:spcPts val="2930"/>
              </a:lnSpc>
              <a:spcBef>
                <a:spcPts val="175"/>
              </a:spcBef>
              <a:tabLst>
                <a:tab pos="3189605" algn="l"/>
              </a:tabLst>
            </a:pPr>
            <a:r>
              <a:rPr sz="2400" spc="-1610" dirty="0">
                <a:solidFill>
                  <a:srgbClr val="5E626B"/>
                </a:solidFill>
                <a:latin typeface="Arial"/>
                <a:cs typeface="Arial"/>
              </a:rPr>
              <a:t>p</a:t>
            </a:r>
            <a:r>
              <a:rPr sz="2400" spc="-1185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5E626B"/>
                </a:solidFill>
                <a:latin typeface="Arial"/>
                <a:cs typeface="Arial"/>
              </a:rPr>
              <a:t>K</a:t>
            </a:r>
            <a:r>
              <a:rPr sz="2400" spc="-85" dirty="0">
                <a:solidFill>
                  <a:srgbClr val="5E626B"/>
                </a:solidFill>
                <a:latin typeface="Arial"/>
                <a:cs typeface="Arial"/>
              </a:rPr>
              <a:t> </a:t>
            </a:r>
            <a:r>
              <a:rPr sz="2400" spc="-250" dirty="0">
                <a:solidFill>
                  <a:srgbClr val="5E626B"/>
                </a:solidFill>
                <a:latin typeface="Arial"/>
                <a:cs typeface="Arial"/>
              </a:rPr>
              <a:t>TO</a:t>
            </a:r>
            <a:r>
              <a:rPr sz="2400" spc="-70" dirty="0">
                <a:solidFill>
                  <a:srgbClr val="5E626B"/>
                </a:solidFill>
                <a:latin typeface="Arial"/>
                <a:cs typeface="Arial"/>
              </a:rPr>
              <a:t>M</a:t>
            </a:r>
            <a:r>
              <a:rPr sz="2400" spc="330" dirty="0">
                <a:solidFill>
                  <a:srgbClr val="5E626B"/>
                </a:solidFill>
                <a:latin typeface="Arial"/>
                <a:cs typeface="Arial"/>
              </a:rPr>
              <a:t>y</a:t>
            </a:r>
            <a:r>
              <a:rPr sz="2400" spc="395" dirty="0">
                <a:solidFill>
                  <a:srgbClr val="5E626B"/>
                </a:solidFill>
                <a:latin typeface="Arial"/>
                <a:cs typeface="Arial"/>
              </a:rPr>
              <a:t>)</a:t>
            </a:r>
            <a:r>
              <a:rPr sz="2400" spc="860" dirty="0">
                <a:solidFill>
                  <a:srgbClr val="5E626B"/>
                </a:solidFill>
                <a:latin typeface="Arial"/>
                <a:cs typeface="Arial"/>
              </a:rPr>
              <a:t>,</a:t>
            </a:r>
            <a:r>
              <a:rPr sz="2400" spc="-5" dirty="0">
                <a:solidFill>
                  <a:srgbClr val="5E626B"/>
                </a:solidFill>
                <a:latin typeface="Arial"/>
                <a:cs typeface="Arial"/>
              </a:rPr>
              <a:t>Ha</a:t>
            </a:r>
            <a:r>
              <a:rPr sz="2400" spc="395" dirty="0">
                <a:solidFill>
                  <a:srgbClr val="5E626B"/>
                </a:solidFill>
                <a:latin typeface="Arial"/>
                <a:cs typeface="Arial"/>
              </a:rPr>
              <a:t>m</a:t>
            </a:r>
            <a:r>
              <a:rPr sz="2400" spc="195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-40" dirty="0">
                <a:solidFill>
                  <a:srgbClr val="5E626B"/>
                </a:solidFill>
                <a:latin typeface="Arial"/>
                <a:cs typeface="Arial"/>
              </a:rPr>
              <a:t>IO</a:t>
            </a:r>
            <a:r>
              <a:rPr sz="2400" dirty="0">
                <a:solidFill>
                  <a:srgbClr val="5E626B"/>
                </a:solidFill>
                <a:latin typeface="Arial"/>
                <a:cs typeface="Arial"/>
              </a:rPr>
              <a:t>	</a:t>
            </a:r>
            <a:r>
              <a:rPr sz="2400" spc="395" dirty="0">
                <a:solidFill>
                  <a:srgbClr val="5E626B"/>
                </a:solidFill>
                <a:latin typeface="Arial"/>
                <a:cs typeface="Arial"/>
              </a:rPr>
              <a:t>y</a:t>
            </a:r>
            <a:r>
              <a:rPr sz="2400" spc="30" dirty="0">
                <a:solidFill>
                  <a:srgbClr val="5E626B"/>
                </a:solidFill>
                <a:latin typeface="Arial"/>
                <a:cs typeface="Arial"/>
              </a:rPr>
              <a:t>B</a:t>
            </a:r>
            <a:r>
              <a:rPr sz="2400" spc="-185" dirty="0">
                <a:solidFill>
                  <a:srgbClr val="5E626B"/>
                </a:solidFill>
                <a:latin typeface="Arial"/>
                <a:cs typeface="Arial"/>
              </a:rPr>
              <a:t>a</a:t>
            </a:r>
            <a:r>
              <a:rPr sz="2400" spc="459" dirty="0">
                <a:solidFill>
                  <a:srgbClr val="5E626B"/>
                </a:solidFill>
                <a:latin typeface="Arial"/>
                <a:cs typeface="Arial"/>
              </a:rPr>
              <a:t>r</a:t>
            </a:r>
            <a:r>
              <a:rPr sz="2400" spc="195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-40" dirty="0">
                <a:solidFill>
                  <a:srgbClr val="5E626B"/>
                </a:solidFill>
                <a:latin typeface="Arial"/>
                <a:cs typeface="Arial"/>
              </a:rPr>
              <a:t>IO</a:t>
            </a:r>
            <a:r>
              <a:rPr sz="2400" spc="-20" dirty="0">
                <a:solidFill>
                  <a:srgbClr val="5E626B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5E626B"/>
                </a:solidFill>
                <a:latin typeface="Arial"/>
                <a:cs typeface="Arial"/>
              </a:rPr>
              <a:t>6</a:t>
            </a:r>
            <a:r>
              <a:rPr sz="2400" spc="195" dirty="0">
                <a:solidFill>
                  <a:srgbClr val="5E626B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5E626B"/>
                </a:solidFill>
                <a:latin typeface="Arial"/>
                <a:cs typeface="Arial"/>
              </a:rPr>
              <a:t>J</a:t>
            </a:r>
            <a:r>
              <a:rPr sz="2400" spc="-135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240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90" dirty="0">
                <a:solidFill>
                  <a:srgbClr val="5E626B"/>
                </a:solidFill>
                <a:latin typeface="Arial"/>
                <a:cs typeface="Arial"/>
              </a:rPr>
              <a:t> </a:t>
            </a:r>
            <a:r>
              <a:rPr sz="2400" spc="-280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-295" dirty="0">
                <a:solidFill>
                  <a:srgbClr val="5E626B"/>
                </a:solidFill>
                <a:latin typeface="Arial"/>
                <a:cs typeface="Arial"/>
              </a:rPr>
              <a:t>X</a:t>
            </a:r>
            <a:r>
              <a:rPr sz="2400" spc="-355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345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-409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45" dirty="0">
                <a:solidFill>
                  <a:srgbClr val="5E626B"/>
                </a:solidFill>
                <a:latin typeface="Arial"/>
                <a:cs typeface="Arial"/>
              </a:rPr>
              <a:t>J</a:t>
            </a:r>
            <a:r>
              <a:rPr sz="2400" spc="-50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5E626B"/>
                </a:solidFill>
                <a:latin typeface="Arial"/>
                <a:cs typeface="Arial"/>
              </a:rPr>
              <a:t>eH</a:t>
            </a:r>
            <a:r>
              <a:rPr sz="2400" spc="-415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125" dirty="0">
                <a:solidFill>
                  <a:srgbClr val="5E626B"/>
                </a:solidFill>
                <a:latin typeface="Arial"/>
                <a:cs typeface="Arial"/>
              </a:rPr>
              <a:t> </a:t>
            </a:r>
            <a:r>
              <a:rPr sz="2400" spc="465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-225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-355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5E626B"/>
                </a:solidFill>
                <a:latin typeface="Arial"/>
                <a:cs typeface="Arial"/>
              </a:rPr>
              <a:t>H</a:t>
            </a:r>
            <a:r>
              <a:rPr sz="2400" spc="-70" dirty="0">
                <a:solidFill>
                  <a:srgbClr val="5E626B"/>
                </a:solidFill>
                <a:latin typeface="Arial"/>
                <a:cs typeface="Arial"/>
              </a:rPr>
              <a:t>a</a:t>
            </a:r>
            <a:r>
              <a:rPr sz="2400" spc="-285" dirty="0">
                <a:solidFill>
                  <a:srgbClr val="5E626B"/>
                </a:solidFill>
                <a:latin typeface="Arial"/>
                <a:cs typeface="Arial"/>
              </a:rPr>
              <a:t>,n:</a:t>
            </a:r>
            <a:r>
              <a:rPr sz="2400" spc="-40" dirty="0">
                <a:solidFill>
                  <a:srgbClr val="5E626B"/>
                </a:solidFill>
                <a:latin typeface="Arial"/>
                <a:cs typeface="Arial"/>
              </a:rPr>
              <a:t> </a:t>
            </a:r>
            <a:r>
              <a:rPr sz="2950" spc="40" dirty="0">
                <a:solidFill>
                  <a:srgbClr val="5E626B"/>
                </a:solidFill>
                <a:latin typeface="Times New Roman"/>
                <a:cs typeface="Times New Roman"/>
              </a:rPr>
              <a:t>200</a:t>
            </a:r>
            <a:endParaRPr sz="2950">
              <a:latin typeface="Times New Roman"/>
              <a:cs typeface="Times New Roman"/>
            </a:endParaRPr>
          </a:p>
          <a:p>
            <a:pPr marL="74295">
              <a:lnSpc>
                <a:spcPts val="2665"/>
              </a:lnSpc>
              <a:spcBef>
                <a:spcPts val="10"/>
              </a:spcBef>
            </a:pPr>
            <a:r>
              <a:rPr sz="2400" spc="-165" dirty="0">
                <a:solidFill>
                  <a:srgbClr val="5E626B"/>
                </a:solidFill>
                <a:latin typeface="Arial"/>
                <a:cs typeface="Arial"/>
              </a:rPr>
              <a:t>,n:</a:t>
            </a:r>
            <a:r>
              <a:rPr sz="2400" spc="-350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5E626B"/>
                </a:solidFill>
                <a:latin typeface="Arial"/>
                <a:cs typeface="Arial"/>
              </a:rPr>
              <a:t>T</a:t>
            </a:r>
            <a:r>
              <a:rPr sz="2400" spc="-30" dirty="0">
                <a:solidFill>
                  <a:srgbClr val="5E626B"/>
                </a:solidFill>
                <a:latin typeface="Arial"/>
                <a:cs typeface="Arial"/>
              </a:rPr>
              <a:t>e</a:t>
            </a:r>
            <a:r>
              <a:rPr sz="2400" spc="595" dirty="0">
                <a:solidFill>
                  <a:srgbClr val="5E626B"/>
                </a:solidFill>
                <a:latin typeface="Arial"/>
                <a:cs typeface="Arial"/>
              </a:rPr>
              <a:t>l</a:t>
            </a:r>
            <a:r>
              <a:rPr sz="2400" spc="135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425" dirty="0">
                <a:solidFill>
                  <a:srgbClr val="5E626B"/>
                </a:solidFill>
                <a:latin typeface="Arial"/>
                <a:cs typeface="Arial"/>
              </a:rPr>
              <a:t>.</a:t>
            </a:r>
            <a:r>
              <a:rPr sz="2400" spc="-300" dirty="0">
                <a:solidFill>
                  <a:srgbClr val="5E626B"/>
                </a:solidFill>
                <a:latin typeface="Arial"/>
                <a:cs typeface="Arial"/>
              </a:rPr>
              <a:t> </a:t>
            </a:r>
            <a:r>
              <a:rPr sz="2400" spc="320" dirty="0">
                <a:solidFill>
                  <a:srgbClr val="5E626B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5E626B"/>
                </a:solidFill>
                <a:latin typeface="Arial"/>
                <a:cs typeface="Arial"/>
              </a:rPr>
              <a:t>a</a:t>
            </a:r>
            <a:r>
              <a:rPr sz="2400" spc="-215" dirty="0">
                <a:solidFill>
                  <a:srgbClr val="5E626B"/>
                </a:solidFill>
                <a:latin typeface="Arial"/>
                <a:cs typeface="Arial"/>
              </a:rPr>
              <a:t>K</a:t>
            </a:r>
            <a:r>
              <a:rPr sz="2400" spc="-425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20" dirty="0">
                <a:solidFill>
                  <a:srgbClr val="5E626B"/>
                </a:solidFill>
                <a:latin typeface="Arial"/>
                <a:cs typeface="Arial"/>
              </a:rPr>
              <a:t>)</a:t>
            </a:r>
            <a:r>
              <a:rPr sz="2400" spc="10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20" dirty="0">
                <a:solidFill>
                  <a:srgbClr val="5E626B"/>
                </a:solidFill>
                <a:latin typeface="Arial"/>
                <a:cs typeface="Arial"/>
              </a:rPr>
              <a:t>(</a:t>
            </a:r>
            <a:r>
              <a:rPr sz="2400" dirty="0">
                <a:solidFill>
                  <a:srgbClr val="5E626B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5E626B"/>
                </a:solidFill>
                <a:latin typeface="Arial"/>
                <a:cs typeface="Arial"/>
              </a:rPr>
              <a:t>r</a:t>
            </a:r>
            <a:r>
              <a:rPr sz="2400" spc="-50" dirty="0">
                <a:solidFill>
                  <a:srgbClr val="5E626B"/>
                </a:solidFill>
                <a:latin typeface="Arial"/>
                <a:cs typeface="Arial"/>
              </a:rPr>
              <a:t>r</a:t>
            </a:r>
            <a:r>
              <a:rPr sz="2400" spc="290" dirty="0">
                <a:solidFill>
                  <a:srgbClr val="5E626B"/>
                </a:solidFill>
                <a:latin typeface="Arial"/>
                <a:cs typeface="Arial"/>
              </a:rPr>
              <a:t>p</a:t>
            </a:r>
            <a:r>
              <a:rPr sz="2400" spc="165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-85" dirty="0">
                <a:solidFill>
                  <a:srgbClr val="5E626B"/>
                </a:solidFill>
                <a:latin typeface="Arial"/>
                <a:cs typeface="Arial"/>
              </a:rPr>
              <a:t>B</a:t>
            </a:r>
            <a:r>
              <a:rPr sz="2400" spc="-490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-580" dirty="0">
                <a:solidFill>
                  <a:srgbClr val="5E626B"/>
                </a:solidFill>
                <a:latin typeface="Arial"/>
                <a:cs typeface="Arial"/>
              </a:rPr>
              <a:t>JJ</a:t>
            </a:r>
            <a:r>
              <a:rPr sz="2400" spc="-350" dirty="0">
                <a:solidFill>
                  <a:srgbClr val="5E626B"/>
                </a:solidFill>
                <a:latin typeface="Arial"/>
                <a:cs typeface="Arial"/>
              </a:rPr>
              <a:t>:</a:t>
            </a:r>
            <a:r>
              <a:rPr sz="2400" spc="-400" dirty="0">
                <a:solidFill>
                  <a:srgbClr val="5E626B"/>
                </a:solidFill>
                <a:latin typeface="Arial"/>
                <a:cs typeface="Arial"/>
              </a:rPr>
              <a:t>M</a:t>
            </a:r>
            <a:r>
              <a:rPr sz="2400" spc="-60" dirty="0">
                <a:solidFill>
                  <a:srgbClr val="5E626B"/>
                </a:solidFill>
                <a:latin typeface="Arial"/>
                <a:cs typeface="Arial"/>
              </a:rPr>
              <a:t>J</a:t>
            </a:r>
            <a:r>
              <a:rPr sz="2400" spc="-215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-270" dirty="0">
                <a:solidFill>
                  <a:srgbClr val="5E626B"/>
                </a:solidFill>
                <a:latin typeface="Arial"/>
                <a:cs typeface="Arial"/>
              </a:rPr>
              <a:t>M</a:t>
            </a:r>
            <a:r>
              <a:rPr sz="2400" spc="-484" dirty="0">
                <a:solidFill>
                  <a:srgbClr val="5E626B"/>
                </a:solidFill>
                <a:latin typeface="Arial"/>
                <a:cs typeface="Arial"/>
              </a:rPr>
              <a:t>C51</a:t>
            </a:r>
            <a:endParaRPr sz="2400">
              <a:latin typeface="Arial"/>
              <a:cs typeface="Arial"/>
            </a:endParaRPr>
          </a:p>
          <a:p>
            <a:pPr marL="74295">
              <a:lnSpc>
                <a:spcPts val="3325"/>
              </a:lnSpc>
            </a:pPr>
            <a:r>
              <a:rPr sz="2950" spc="-370" dirty="0">
                <a:solidFill>
                  <a:srgbClr val="5E626B"/>
                </a:solidFill>
                <a:latin typeface="Times New Roman"/>
                <a:cs typeface="Times New Roman"/>
              </a:rPr>
              <a:t>BH</a:t>
            </a:r>
            <a:r>
              <a:rPr sz="2950" spc="-229" dirty="0">
                <a:solidFill>
                  <a:srgbClr val="5E626B"/>
                </a:solidFill>
                <a:latin typeface="Times New Roman"/>
                <a:cs typeface="Times New Roman"/>
              </a:rPr>
              <a:t>l</a:t>
            </a:r>
            <a:r>
              <a:rPr sz="2950" spc="-210" dirty="0">
                <a:solidFill>
                  <a:srgbClr val="5E626B"/>
                </a:solidFill>
                <a:latin typeface="Times New Roman"/>
                <a:cs typeface="Times New Roman"/>
              </a:rPr>
              <a:t>3</a:t>
            </a:r>
            <a:r>
              <a:rPr sz="2950" spc="-270" dirty="0">
                <a:solidFill>
                  <a:srgbClr val="5E626B"/>
                </a:solidFill>
                <a:latin typeface="Times New Roman"/>
                <a:cs typeface="Times New Roman"/>
              </a:rPr>
              <a:t>Hi</a:t>
            </a:r>
            <a:r>
              <a:rPr sz="2950" spc="8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950" spc="-210" dirty="0">
                <a:solidFill>
                  <a:srgbClr val="5E626B"/>
                </a:solidFill>
                <a:latin typeface="Times New Roman"/>
                <a:cs typeface="Times New Roman"/>
              </a:rPr>
              <a:t>3</a:t>
            </a:r>
            <a:r>
              <a:rPr sz="2950" spc="35" dirty="0">
                <a:solidFill>
                  <a:srgbClr val="5E626B"/>
                </a:solidFill>
                <a:latin typeface="Times New Roman"/>
                <a:cs typeface="Times New Roman"/>
              </a:rPr>
              <a:t>ac</a:t>
            </a:r>
            <a:r>
              <a:rPr sz="2950" spc="50" dirty="0">
                <a:solidFill>
                  <a:srgbClr val="5E626B"/>
                </a:solidFill>
                <a:latin typeface="Times New Roman"/>
                <a:cs typeface="Times New Roman"/>
              </a:rPr>
              <a:t>i</a:t>
            </a:r>
            <a:r>
              <a:rPr sz="2950" spc="-480" dirty="0">
                <a:solidFill>
                  <a:srgbClr val="5E626B"/>
                </a:solidFill>
                <a:latin typeface="Times New Roman"/>
                <a:cs typeface="Times New Roman"/>
              </a:rPr>
              <a:t>,n:aHH51</a:t>
            </a:r>
            <a:r>
              <a:rPr sz="2950" spc="5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950" spc="-204" dirty="0">
                <a:solidFill>
                  <a:srgbClr val="5E626B"/>
                </a:solidFill>
                <a:latin typeface="Times New Roman"/>
                <a:cs typeface="Times New Roman"/>
              </a:rPr>
              <a:t>cpaxi</a:t>
            </a:r>
            <a:r>
              <a:rPr sz="2950" spc="-145" dirty="0">
                <a:solidFill>
                  <a:srgbClr val="5E626B"/>
                </a:solidFill>
                <a:latin typeface="Times New Roman"/>
                <a:cs typeface="Times New Roman"/>
              </a:rPr>
              <a:t>B</a:t>
            </a:r>
            <a:r>
              <a:rPr sz="2950" spc="-459" dirty="0">
                <a:solidFill>
                  <a:srgbClr val="5E626B"/>
                </a:solidFill>
                <a:latin typeface="Times New Roman"/>
                <a:cs typeface="Times New Roman"/>
              </a:rPr>
              <a:t>:QiB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3610" y="3571875"/>
            <a:ext cx="844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40" dirty="0">
                <a:solidFill>
                  <a:srgbClr val="5E626B"/>
                </a:solidFill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98379" y="5872655"/>
            <a:ext cx="4745990" cy="767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930"/>
              </a:lnSpc>
            </a:pPr>
            <a:r>
              <a:rPr sz="3050" spc="-185" dirty="0">
                <a:solidFill>
                  <a:srgbClr val="5E626B"/>
                </a:solidFill>
                <a:latin typeface="Times New Roman"/>
                <a:cs typeface="Times New Roman"/>
              </a:rPr>
              <a:t>IPL</a:t>
            </a:r>
            <a:r>
              <a:rPr sz="3050" spc="-114" dirty="0">
                <a:solidFill>
                  <a:srgbClr val="5E626B"/>
                </a:solidFill>
                <a:latin typeface="Times New Roman"/>
                <a:cs typeface="Times New Roman"/>
              </a:rPr>
              <a:t>(</a:t>
            </a:r>
            <a:r>
              <a:rPr sz="3050" spc="6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E626B"/>
                </a:solidFill>
                <a:latin typeface="Arial"/>
                <a:cs typeface="Arial"/>
              </a:rPr>
              <a:t>B</a:t>
            </a:r>
            <a:r>
              <a:rPr sz="2400" spc="-85" dirty="0">
                <a:solidFill>
                  <a:srgbClr val="5E626B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5E626B"/>
                </a:solidFill>
                <a:latin typeface="Arial"/>
                <a:cs typeface="Arial"/>
              </a:rPr>
              <a:t>3</a:t>
            </a:r>
            <a:r>
              <a:rPr sz="2400" spc="-110" dirty="0">
                <a:solidFill>
                  <a:srgbClr val="5E626B"/>
                </a:solidFill>
                <a:latin typeface="Arial"/>
                <a:cs typeface="Arial"/>
              </a:rPr>
              <a:t>a</a:t>
            </a:r>
            <a:r>
              <a:rPr sz="2400" spc="-150" dirty="0">
                <a:solidFill>
                  <a:srgbClr val="5E626B"/>
                </a:solidFill>
                <a:latin typeface="Arial"/>
                <a:cs typeface="Arial"/>
              </a:rPr>
              <a:t>K</a:t>
            </a:r>
            <a:r>
              <a:rPr sz="2400" spc="100" dirty="0">
                <a:solidFill>
                  <a:srgbClr val="5E626B"/>
                </a:solidFill>
                <a:latin typeface="Arial"/>
                <a:cs typeface="Arial"/>
              </a:rPr>
              <a:t>rr</a:t>
            </a:r>
            <a:r>
              <a:rPr sz="2400" spc="-145" dirty="0">
                <a:solidFill>
                  <a:srgbClr val="5E626B"/>
                </a:solidFill>
                <a:latin typeface="Arial"/>
                <a:cs typeface="Arial"/>
              </a:rPr>
              <a:t>a</a:t>
            </a:r>
            <a:r>
              <a:rPr sz="2400" spc="-325" dirty="0">
                <a:solidFill>
                  <a:srgbClr val="5E626B"/>
                </a:solidFill>
                <a:latin typeface="Arial"/>
                <a:cs typeface="Arial"/>
              </a:rPr>
              <a:t>,n</a:t>
            </a:r>
            <a:r>
              <a:rPr sz="2400" spc="-390" dirty="0">
                <a:solidFill>
                  <a:srgbClr val="5E626B"/>
                </a:solidFill>
                <a:latin typeface="Arial"/>
                <a:cs typeface="Arial"/>
              </a:rPr>
              <a:t>:</a:t>
            </a:r>
            <a:r>
              <a:rPr sz="2400" spc="-5" dirty="0">
                <a:solidFill>
                  <a:srgbClr val="5E626B"/>
                </a:solidFill>
                <a:latin typeface="Arial"/>
                <a:cs typeface="Arial"/>
              </a:rPr>
              <a:t>a</a:t>
            </a:r>
            <a:r>
              <a:rPr sz="2400" spc="360" dirty="0">
                <a:solidFill>
                  <a:srgbClr val="5E626B"/>
                </a:solidFill>
                <a:latin typeface="Arial"/>
                <a:cs typeface="Arial"/>
              </a:rPr>
              <a:t>x</a:t>
            </a:r>
            <a:r>
              <a:rPr sz="2400" spc="35" dirty="0">
                <a:solidFill>
                  <a:srgbClr val="5E626B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5E626B"/>
                </a:solidFill>
                <a:latin typeface="Arial"/>
                <a:cs typeface="Arial"/>
              </a:rPr>
              <a:t>,n:</a:t>
            </a:r>
            <a:r>
              <a:rPr sz="2400" spc="-310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395" dirty="0">
                <a:solidFill>
                  <a:srgbClr val="5E626B"/>
                </a:solidFill>
                <a:latin typeface="Arial"/>
                <a:cs typeface="Arial"/>
              </a:rPr>
              <a:t>m</a:t>
            </a:r>
            <a:r>
              <a:rPr sz="2400" spc="365" dirty="0">
                <a:solidFill>
                  <a:srgbClr val="5E626B"/>
                </a:solidFill>
                <a:latin typeface="Arial"/>
                <a:cs typeface="Arial"/>
              </a:rPr>
              <a:t>K</a:t>
            </a:r>
            <a:r>
              <a:rPr sz="2400" spc="-185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5E626B"/>
                </a:solidFill>
                <a:latin typeface="Arial"/>
                <a:cs typeface="Arial"/>
              </a:rPr>
              <a:t>J</a:t>
            </a:r>
            <a:r>
              <a:rPr sz="2400" spc="-135" dirty="0">
                <a:solidFill>
                  <a:srgbClr val="5E626B"/>
                </a:solidFill>
                <a:latin typeface="Arial"/>
                <a:cs typeface="Arial"/>
              </a:rPr>
              <a:t>i</a:t>
            </a:r>
            <a:r>
              <a:rPr sz="2400" spc="130" dirty="0">
                <a:solidFill>
                  <a:srgbClr val="5E626B"/>
                </a:solidFill>
                <a:latin typeface="Arial"/>
                <a:cs typeface="Arial"/>
              </a:rPr>
              <a:t>n</a:t>
            </a:r>
            <a:r>
              <a:rPr sz="2400" spc="-70" dirty="0">
                <a:solidFill>
                  <a:srgbClr val="5E626B"/>
                </a:solidFill>
                <a:latin typeface="Arial"/>
                <a:cs typeface="Arial"/>
              </a:rPr>
              <a:t>H</a:t>
            </a:r>
            <a:r>
              <a:rPr sz="2400" spc="-425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2035" dirty="0">
                <a:solidFill>
                  <a:srgbClr val="5E626B"/>
                </a:solidFill>
                <a:latin typeface="Arial"/>
                <a:cs typeface="Arial"/>
              </a:rPr>
              <a:t>I </a:t>
            </a:r>
            <a:r>
              <a:rPr sz="2400" spc="-340" dirty="0">
                <a:solidFill>
                  <a:srgbClr val="5E626B"/>
                </a:solidFill>
                <a:latin typeface="Arial"/>
                <a:cs typeface="Arial"/>
              </a:rPr>
              <a:t>O</a:t>
            </a:r>
            <a:r>
              <a:rPr sz="2400" spc="-350" dirty="0">
                <a:solidFill>
                  <a:srgbClr val="5E626B"/>
                </a:solidFill>
                <a:latin typeface="Arial"/>
                <a:cs typeface="Arial"/>
              </a:rPr>
              <a:t>C</a:t>
            </a:r>
            <a:r>
              <a:rPr sz="2400" spc="80" dirty="0">
                <a:solidFill>
                  <a:srgbClr val="5E626B"/>
                </a:solidFill>
                <a:latin typeface="Arial"/>
                <a:cs typeface="Arial"/>
              </a:rPr>
              <a:t>B</a:t>
            </a:r>
            <a:r>
              <a:rPr sz="2400" spc="-30" dirty="0">
                <a:solidFill>
                  <a:srgbClr val="5E626B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5E626B"/>
                </a:solidFill>
                <a:latin typeface="Arial"/>
                <a:cs typeface="Arial"/>
              </a:rPr>
              <a:t>T</a:t>
            </a:r>
            <a:r>
              <a:rPr sz="2400" spc="-200" dirty="0">
                <a:solidFill>
                  <a:srgbClr val="5E626B"/>
                </a:solidFill>
                <a:latin typeface="Arial"/>
                <a:cs typeface="Arial"/>
              </a:rPr>
              <a:t>M</a:t>
            </a:r>
            <a:r>
              <a:rPr sz="2400" spc="425" dirty="0">
                <a:solidFill>
                  <a:srgbClr val="5E626B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0969" y="6220811"/>
            <a:ext cx="8509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5E626B"/>
                </a:solidFill>
                <a:latin typeface="Times New Roman"/>
                <a:cs typeface="Times New Roman"/>
              </a:rPr>
              <a:t>•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289" y="153823"/>
            <a:ext cx="8135595" cy="7332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9938" y="200747"/>
            <a:ext cx="1614170" cy="0"/>
          </a:xfrm>
          <a:custGeom>
            <a:avLst/>
            <a:gdLst/>
            <a:ahLst/>
            <a:cxnLst/>
            <a:rect l="l" t="t" r="r" b="b"/>
            <a:pathLst>
              <a:path w="1614170">
                <a:moveTo>
                  <a:pt x="0" y="0"/>
                </a:moveTo>
                <a:lnTo>
                  <a:pt x="1614048" y="0"/>
                </a:lnTo>
              </a:path>
            </a:pathLst>
          </a:custGeom>
          <a:ln w="25619">
            <a:solidFill>
              <a:srgbClr val="74A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6797" y="239188"/>
            <a:ext cx="0" cy="1845310"/>
          </a:xfrm>
          <a:custGeom>
            <a:avLst/>
            <a:gdLst/>
            <a:ahLst/>
            <a:cxnLst/>
            <a:rect l="l" t="t" r="r" b="b"/>
            <a:pathLst>
              <a:path h="1845310">
                <a:moveTo>
                  <a:pt x="0" y="1845166"/>
                </a:moveTo>
                <a:lnTo>
                  <a:pt x="0" y="0"/>
                </a:lnTo>
              </a:path>
            </a:pathLst>
          </a:custGeom>
          <a:ln w="42699">
            <a:solidFill>
              <a:srgbClr val="93B8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12640" y="2674169"/>
            <a:ext cx="4218940" cy="1227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895" marR="5080">
              <a:lnSpc>
                <a:spcPct val="139200"/>
              </a:lnSpc>
            </a:pPr>
            <a:r>
              <a:rPr sz="1450" spc="335" dirty="0">
                <a:solidFill>
                  <a:srgbClr val="5B5E66"/>
                </a:solidFill>
                <a:latin typeface="Arial"/>
                <a:cs typeface="Arial"/>
              </a:rPr>
              <a:t>3</a:t>
            </a:r>
            <a:r>
              <a:rPr sz="1450" spc="-200" dirty="0">
                <a:solidFill>
                  <a:srgbClr val="5B5E66"/>
                </a:solidFill>
                <a:latin typeface="Arial"/>
                <a:cs typeface="Arial"/>
              </a:rPr>
              <a:t>,£J,</a:t>
            </a:r>
            <a:r>
              <a:rPr sz="1450" spc="-10" dirty="0">
                <a:solidFill>
                  <a:srgbClr val="5B5E66"/>
                </a:solidFill>
                <a:latin typeface="Arial"/>
                <a:cs typeface="Arial"/>
              </a:rPr>
              <a:t>i</a:t>
            </a:r>
            <a:r>
              <a:rPr sz="1450" spc="65" dirty="0">
                <a:solidFill>
                  <a:srgbClr val="5B5E66"/>
                </a:solidFill>
                <a:latin typeface="Arial"/>
                <a:cs typeface="Arial"/>
              </a:rPr>
              <a:t>i</a:t>
            </a:r>
            <a:r>
              <a:rPr sz="1450" spc="-60" dirty="0">
                <a:solidFill>
                  <a:srgbClr val="5B5E66"/>
                </a:solidFill>
                <a:latin typeface="Arial"/>
                <a:cs typeface="Arial"/>
              </a:rPr>
              <a:t>1</a:t>
            </a:r>
            <a:r>
              <a:rPr sz="1450" spc="5" dirty="0">
                <a:solidFill>
                  <a:srgbClr val="5B5E66"/>
                </a:solidFill>
                <a:latin typeface="Arial"/>
                <a:cs typeface="Arial"/>
              </a:rPr>
              <a:t>CHl-Ol-0Tb</a:t>
            </a:r>
            <a:r>
              <a:rPr sz="1450" spc="19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370" dirty="0">
                <a:solidFill>
                  <a:srgbClr val="5B5E66"/>
                </a:solidFill>
                <a:latin typeface="Arial"/>
                <a:cs typeface="Arial"/>
              </a:rPr>
              <a:t>ne</a:t>
            </a:r>
            <a:r>
              <a:rPr sz="1450" spc="335" dirty="0">
                <a:solidFill>
                  <a:srgbClr val="5B5E66"/>
                </a:solidFill>
                <a:latin typeface="Arial"/>
                <a:cs typeface="Arial"/>
              </a:rPr>
              <a:t>p</a:t>
            </a:r>
            <a:r>
              <a:rPr sz="1450" spc="40" dirty="0">
                <a:solidFill>
                  <a:srgbClr val="5B5E66"/>
                </a:solidFill>
                <a:latin typeface="Arial"/>
                <a:cs typeface="Arial"/>
              </a:rPr>
              <a:t>B"</a:t>
            </a:r>
            <a:r>
              <a:rPr sz="1450" spc="-105" dirty="0">
                <a:solidFill>
                  <a:srgbClr val="5B5E66"/>
                </a:solidFill>
                <a:latin typeface="Arial"/>
                <a:cs typeface="Arial"/>
              </a:rPr>
              <a:t>1</a:t>
            </a:r>
            <a:r>
              <a:rPr sz="1450" spc="50" dirty="0">
                <a:solidFill>
                  <a:srgbClr val="5B5E66"/>
                </a:solidFill>
                <a:latin typeface="Arial"/>
                <a:cs typeface="Arial"/>
              </a:rPr>
              <a:t>HH"</a:t>
            </a:r>
            <a:r>
              <a:rPr sz="1450" spc="-105" dirty="0">
                <a:solidFill>
                  <a:srgbClr val="5B5E66"/>
                </a:solidFill>
                <a:latin typeface="Arial"/>
                <a:cs typeface="Arial"/>
              </a:rPr>
              <a:t>1</a:t>
            </a:r>
            <a:r>
              <a:rPr sz="1450" spc="114" dirty="0">
                <a:solidFill>
                  <a:srgbClr val="5B5E66"/>
                </a:solidFill>
                <a:latin typeface="Arial"/>
                <a:cs typeface="Arial"/>
              </a:rPr>
              <a:t>i1</a:t>
            </a:r>
            <a:r>
              <a:rPr sz="1450" spc="-9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400" dirty="0">
                <a:solidFill>
                  <a:srgbClr val="5B5E66"/>
                </a:solidFill>
                <a:latin typeface="Arial"/>
                <a:cs typeface="Arial"/>
              </a:rPr>
              <a:t>n</a:t>
            </a:r>
            <a:r>
              <a:rPr sz="1450" spc="335" dirty="0">
                <a:solidFill>
                  <a:srgbClr val="5B5E66"/>
                </a:solidFill>
                <a:latin typeface="Arial"/>
                <a:cs typeface="Arial"/>
              </a:rPr>
              <a:t>p</a:t>
            </a:r>
            <a:r>
              <a:rPr sz="1450" spc="-200" dirty="0">
                <a:solidFill>
                  <a:srgbClr val="5B5E66"/>
                </a:solidFill>
                <a:latin typeface="Arial"/>
                <a:cs typeface="Arial"/>
              </a:rPr>
              <a:t>1t</a:t>
            </a:r>
            <a:r>
              <a:rPr sz="1450" spc="-20" dirty="0">
                <a:solidFill>
                  <a:srgbClr val="5B5E66"/>
                </a:solidFill>
                <a:latin typeface="Arial"/>
                <a:cs typeface="Arial"/>
              </a:rPr>
              <a:t>t</a:t>
            </a:r>
            <a:r>
              <a:rPr sz="1450" spc="95" dirty="0">
                <a:solidFill>
                  <a:srgbClr val="5B5E66"/>
                </a:solidFill>
                <a:latin typeface="Arial"/>
                <a:cs typeface="Arial"/>
              </a:rPr>
              <a:t>i</a:t>
            </a:r>
            <a:r>
              <a:rPr sz="1450" spc="-20" dirty="0">
                <a:solidFill>
                  <a:srgbClr val="5B5E66"/>
                </a:solidFill>
                <a:latin typeface="Arial"/>
                <a:cs typeface="Arial"/>
              </a:rPr>
              <a:t>1</a:t>
            </a:r>
            <a:r>
              <a:rPr sz="1450" spc="370" dirty="0">
                <a:solidFill>
                  <a:srgbClr val="5B5E66"/>
                </a:solidFill>
                <a:latin typeface="Arial"/>
                <a:cs typeface="Arial"/>
              </a:rPr>
              <a:t>0M</a:t>
            </a:r>
            <a:r>
              <a:rPr sz="1450" spc="145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245" dirty="0">
                <a:solidFill>
                  <a:srgbClr val="5B5E66"/>
                </a:solidFill>
                <a:latin typeface="Arial"/>
                <a:cs typeface="Arial"/>
              </a:rPr>
              <a:t>6aTbK</a:t>
            </a:r>
            <a:r>
              <a:rPr sz="1450" spc="170" dirty="0">
                <a:solidFill>
                  <a:srgbClr val="5B5E66"/>
                </a:solidFill>
                <a:latin typeface="Arial"/>
                <a:cs typeface="Arial"/>
              </a:rPr>
              <a:t>i</a:t>
            </a:r>
            <a:r>
              <a:rPr sz="1450" spc="75" dirty="0">
                <a:solidFill>
                  <a:srgbClr val="5B5E66"/>
                </a:solidFill>
                <a:latin typeface="Arial"/>
                <a:cs typeface="Arial"/>
              </a:rPr>
              <a:t>B</a:t>
            </a:r>
            <a:r>
              <a:rPr sz="1450" spc="9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370" dirty="0">
                <a:solidFill>
                  <a:srgbClr val="5B5E66"/>
                </a:solidFill>
                <a:latin typeface="Arial"/>
                <a:cs typeface="Arial"/>
              </a:rPr>
              <a:t>a6o</a:t>
            </a:r>
            <a:r>
              <a:rPr sz="1450" spc="10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5B5E66"/>
                </a:solidFill>
                <a:latin typeface="Arial"/>
                <a:cs typeface="Arial"/>
              </a:rPr>
              <a:t>3aKOHH"1X</a:t>
            </a:r>
            <a:r>
              <a:rPr sz="1450" spc="35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375" dirty="0">
                <a:solidFill>
                  <a:srgbClr val="5B5E66"/>
                </a:solidFill>
                <a:latin typeface="Arial"/>
                <a:cs typeface="Arial"/>
              </a:rPr>
              <a:t>np</a:t>
            </a:r>
            <a:r>
              <a:rPr sz="1450" spc="245" dirty="0">
                <a:solidFill>
                  <a:srgbClr val="5B5E66"/>
                </a:solidFill>
                <a:latin typeface="Arial"/>
                <a:cs typeface="Arial"/>
              </a:rPr>
              <a:t>e</a:t>
            </a:r>
            <a:r>
              <a:rPr sz="1450" spc="-50" dirty="0">
                <a:solidFill>
                  <a:srgbClr val="5B5E66"/>
                </a:solidFill>
                <a:latin typeface="Arial"/>
                <a:cs typeface="Arial"/>
              </a:rPr>
              <a:t>,£J,CTaBH"1KI</a:t>
            </a:r>
            <a:r>
              <a:rPr sz="1450" spc="-204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160" dirty="0">
                <a:solidFill>
                  <a:srgbClr val="5B5E66"/>
                </a:solidFill>
                <a:latin typeface="Arial"/>
                <a:cs typeface="Arial"/>
              </a:rPr>
              <a:t>B</a:t>
            </a:r>
            <a:r>
              <a:rPr sz="145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-254" dirty="0">
                <a:solidFill>
                  <a:srgbClr val="5B5E66"/>
                </a:solidFill>
                <a:latin typeface="Arial"/>
                <a:cs typeface="Arial"/>
              </a:rPr>
              <a:t>,£1,Vt</a:t>
            </a:r>
            <a:r>
              <a:rPr sz="1450" spc="-225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5B5E66"/>
                </a:solidFill>
                <a:latin typeface="Arial"/>
                <a:cs typeface="Arial"/>
              </a:rPr>
              <a:t>TlllHVt.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0040" algn="l"/>
              </a:tabLst>
            </a:pPr>
            <a:r>
              <a:rPr sz="2550" spc="-40" dirty="0">
                <a:solidFill>
                  <a:srgbClr val="ACC48E"/>
                </a:solidFill>
                <a:latin typeface="Arial"/>
                <a:cs typeface="Arial"/>
              </a:rPr>
              <a:t>*	</a:t>
            </a:r>
            <a:r>
              <a:rPr sz="1650" spc="110" dirty="0">
                <a:solidFill>
                  <a:srgbClr val="5B5E66"/>
                </a:solidFill>
                <a:latin typeface="Arial"/>
                <a:cs typeface="Arial"/>
              </a:rPr>
              <a:t>npoBOARTb</a:t>
            </a:r>
            <a:r>
              <a:rPr sz="1650" spc="3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650" spc="229" dirty="0">
                <a:solidFill>
                  <a:srgbClr val="5B5E66"/>
                </a:solidFill>
                <a:latin typeface="Arial"/>
                <a:cs typeface="Arial"/>
              </a:rPr>
              <a:t>A</a:t>
            </a:r>
            <a:r>
              <a:rPr sz="1650" spc="100" dirty="0">
                <a:solidFill>
                  <a:srgbClr val="5B5E66"/>
                </a:solidFill>
                <a:latin typeface="Arial"/>
                <a:cs typeface="Arial"/>
              </a:rPr>
              <a:t>i</a:t>
            </a:r>
            <a:r>
              <a:rPr sz="1650" spc="-85" dirty="0">
                <a:solidFill>
                  <a:srgbClr val="5B5E66"/>
                </a:solidFill>
                <a:latin typeface="Arial"/>
                <a:cs typeface="Arial"/>
              </a:rPr>
              <a:t>arHOCTV14HY</a:t>
            </a:r>
            <a:r>
              <a:rPr sz="1650" spc="20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5B5E66"/>
                </a:solidFill>
                <a:latin typeface="Arial"/>
                <a:cs typeface="Arial"/>
              </a:rPr>
              <a:t>ou</a:t>
            </a:r>
            <a:r>
              <a:rPr sz="1650" spc="-10" dirty="0">
                <a:solidFill>
                  <a:srgbClr val="5B5E66"/>
                </a:solidFill>
                <a:latin typeface="Arial"/>
                <a:cs typeface="Arial"/>
              </a:rPr>
              <a:t>,</a:t>
            </a:r>
            <a:r>
              <a:rPr sz="1650" spc="90" dirty="0">
                <a:solidFill>
                  <a:srgbClr val="5B5E66"/>
                </a:solidFill>
                <a:latin typeface="Arial"/>
                <a:cs typeface="Arial"/>
              </a:rPr>
              <a:t>i</a:t>
            </a:r>
            <a:r>
              <a:rPr sz="1650" spc="-75" dirty="0">
                <a:solidFill>
                  <a:srgbClr val="5B5E66"/>
                </a:solidFill>
                <a:latin typeface="Arial"/>
                <a:cs typeface="Arial"/>
              </a:rPr>
              <a:t>H</a:t>
            </a:r>
            <a:r>
              <a:rPr sz="1650" spc="-30" dirty="0">
                <a:solidFill>
                  <a:srgbClr val="5B5E66"/>
                </a:solidFill>
                <a:latin typeface="Arial"/>
                <a:cs typeface="Arial"/>
              </a:rPr>
              <a:t>K</a:t>
            </a:r>
            <a:r>
              <a:rPr sz="1650" spc="-180" dirty="0">
                <a:solidFill>
                  <a:srgbClr val="5B5E66"/>
                </a:solidFill>
                <a:latin typeface="Arial"/>
                <a:cs typeface="Arial"/>
              </a:rPr>
              <a:t>Y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1426" y="3187675"/>
            <a:ext cx="857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solidFill>
                  <a:srgbClr val="5B5E66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66634" y="3878953"/>
            <a:ext cx="366839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02945" algn="l"/>
                <a:tab pos="1950720" algn="l"/>
                <a:tab pos="3556635" algn="l"/>
              </a:tabLst>
            </a:pPr>
            <a:r>
              <a:rPr sz="700" spc="125" dirty="0">
                <a:solidFill>
                  <a:srgbClr val="5B5E66"/>
                </a:solidFill>
                <a:latin typeface="Arial"/>
                <a:cs typeface="Arial"/>
              </a:rPr>
              <a:t>•	</a:t>
            </a:r>
            <a:r>
              <a:rPr sz="700" spc="-345" dirty="0">
                <a:solidFill>
                  <a:srgbClr val="75757B"/>
                </a:solidFill>
                <a:latin typeface="Arial"/>
                <a:cs typeface="Arial"/>
              </a:rPr>
              <a:t>.</a:t>
            </a:r>
            <a:r>
              <a:rPr sz="700" spc="-5" dirty="0">
                <a:solidFill>
                  <a:srgbClr val="5B5E66"/>
                </a:solidFill>
                <a:latin typeface="Arial"/>
                <a:cs typeface="Arial"/>
              </a:rPr>
              <a:t>..</a:t>
            </a:r>
            <a:r>
              <a:rPr sz="700" dirty="0">
                <a:solidFill>
                  <a:srgbClr val="5B5E66"/>
                </a:solidFill>
                <a:latin typeface="Arial"/>
                <a:cs typeface="Arial"/>
              </a:rPr>
              <a:t>	</a:t>
            </a:r>
            <a:r>
              <a:rPr sz="700" spc="125" dirty="0">
                <a:solidFill>
                  <a:srgbClr val="5B5E66"/>
                </a:solidFill>
                <a:latin typeface="Arial"/>
                <a:cs typeface="Arial"/>
              </a:rPr>
              <a:t>•</a:t>
            </a:r>
            <a:r>
              <a:rPr sz="70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700" spc="-95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700" spc="345" dirty="0">
                <a:solidFill>
                  <a:srgbClr val="75757B"/>
                </a:solidFill>
                <a:latin typeface="Arial"/>
                <a:cs typeface="Arial"/>
              </a:rPr>
              <a:t>v</a:t>
            </a:r>
            <a:r>
              <a:rPr sz="700" dirty="0">
                <a:solidFill>
                  <a:srgbClr val="75757B"/>
                </a:solidFill>
                <a:latin typeface="Arial"/>
                <a:cs typeface="Arial"/>
              </a:rPr>
              <a:t>	</a:t>
            </a:r>
            <a:r>
              <a:rPr sz="700" spc="30" dirty="0">
                <a:solidFill>
                  <a:srgbClr val="5B5E66"/>
                </a:solidFill>
                <a:latin typeface="Arial"/>
                <a:cs typeface="Arial"/>
              </a:rPr>
              <a:t>•</a:t>
            </a:r>
            <a:r>
              <a:rPr sz="700" spc="-75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700" spc="125" dirty="0">
                <a:solidFill>
                  <a:srgbClr val="75757B"/>
                </a:solidFill>
                <a:latin typeface="Arial"/>
                <a:cs typeface="Arial"/>
              </a:rPr>
              <a:t>•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1537" y="3964077"/>
            <a:ext cx="4191635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24000" algn="l"/>
              </a:tabLst>
            </a:pPr>
            <a:r>
              <a:rPr sz="1450" spc="100" dirty="0">
                <a:solidFill>
                  <a:srgbClr val="5B5E66"/>
                </a:solidFill>
                <a:latin typeface="Arial"/>
                <a:cs typeface="Arial"/>
              </a:rPr>
              <a:t>K</a:t>
            </a:r>
            <a:r>
              <a:rPr sz="1450" spc="210" dirty="0">
                <a:solidFill>
                  <a:srgbClr val="5B5E66"/>
                </a:solidFill>
                <a:latin typeface="Arial"/>
                <a:cs typeface="Arial"/>
              </a:rPr>
              <a:t>OfH</a:t>
            </a:r>
            <a:r>
              <a:rPr sz="1450" spc="45" dirty="0">
                <a:solidFill>
                  <a:srgbClr val="5B5E66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5B5E66"/>
                </a:solidFill>
                <a:latin typeface="Arial"/>
                <a:cs typeface="Arial"/>
              </a:rPr>
              <a:t>TVtBHOI</a:t>
            </a:r>
            <a:r>
              <a:rPr sz="1450" dirty="0">
                <a:solidFill>
                  <a:srgbClr val="5B5E66"/>
                </a:solidFill>
                <a:latin typeface="Arial"/>
                <a:cs typeface="Arial"/>
              </a:rPr>
              <a:t>	</a:t>
            </a:r>
            <a:r>
              <a:rPr sz="1450" spc="160" dirty="0">
                <a:solidFill>
                  <a:srgbClr val="5B5E66"/>
                </a:solidFill>
                <a:latin typeface="Arial"/>
                <a:cs typeface="Arial"/>
              </a:rPr>
              <a:t>Ta</a:t>
            </a:r>
            <a:r>
              <a:rPr sz="1450" spc="19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5B5E66"/>
                </a:solidFill>
                <a:latin typeface="Arial"/>
                <a:cs typeface="Arial"/>
              </a:rPr>
              <a:t>eMOU,</a:t>
            </a:r>
            <a:r>
              <a:rPr sz="1450" spc="125" dirty="0">
                <a:solidFill>
                  <a:srgbClr val="5B5E66"/>
                </a:solidFill>
                <a:latin typeface="Arial"/>
                <a:cs typeface="Arial"/>
              </a:rPr>
              <a:t>I</a:t>
            </a:r>
            <a:r>
              <a:rPr sz="1450" spc="-229" dirty="0">
                <a:solidFill>
                  <a:srgbClr val="5B5E66"/>
                </a:solidFill>
                <a:latin typeface="Arial"/>
                <a:cs typeface="Arial"/>
              </a:rPr>
              <a:t>Vt</a:t>
            </a:r>
            <a:r>
              <a:rPr sz="1450" spc="-125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320" dirty="0">
                <a:solidFill>
                  <a:srgbClr val="5B5E66"/>
                </a:solidFill>
                <a:latin typeface="Arial"/>
                <a:cs typeface="Arial"/>
              </a:rPr>
              <a:t>H</a:t>
            </a:r>
            <a:r>
              <a:rPr sz="1450" spc="105" dirty="0">
                <a:solidFill>
                  <a:srgbClr val="5B5E66"/>
                </a:solidFill>
                <a:latin typeface="Arial"/>
                <a:cs typeface="Arial"/>
              </a:rPr>
              <a:t>0</a:t>
            </a:r>
            <a:r>
              <a:rPr sz="1450" spc="185" dirty="0">
                <a:solidFill>
                  <a:srgbClr val="5B5E66"/>
                </a:solidFill>
                <a:latin typeface="Arial"/>
                <a:cs typeface="Arial"/>
              </a:rPr>
              <a:t>-80/lbOBOI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530"/>
              </a:lnSpc>
              <a:spcBef>
                <a:spcPts val="680"/>
              </a:spcBef>
            </a:pPr>
            <a:r>
              <a:rPr sz="1450" spc="175" dirty="0">
                <a:solidFill>
                  <a:srgbClr val="5B5E66"/>
                </a:solidFill>
                <a:latin typeface="Arial"/>
                <a:cs typeface="Arial"/>
              </a:rPr>
              <a:t>ccpe</a:t>
            </a:r>
            <a:r>
              <a:rPr sz="1450" spc="265" dirty="0">
                <a:solidFill>
                  <a:srgbClr val="5B5E66"/>
                </a:solidFill>
                <a:latin typeface="Arial"/>
                <a:cs typeface="Arial"/>
              </a:rPr>
              <a:t>p</a:t>
            </a:r>
            <a:r>
              <a:rPr sz="1450" spc="-415" dirty="0">
                <a:solidFill>
                  <a:srgbClr val="5B5E66"/>
                </a:solidFill>
                <a:latin typeface="Arial"/>
                <a:cs typeface="Arial"/>
              </a:rPr>
              <a:t>111</a:t>
            </a:r>
            <a:r>
              <a:rPr sz="1450" spc="25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B5E66"/>
                </a:solidFill>
                <a:latin typeface="Arial"/>
                <a:cs typeface="Arial"/>
              </a:rPr>
              <a:t>,ll,"</a:t>
            </a:r>
            <a:r>
              <a:rPr sz="1450" spc="-225" dirty="0">
                <a:solidFill>
                  <a:srgbClr val="5B5E66"/>
                </a:solidFill>
                <a:latin typeface="Arial"/>
                <a:cs typeface="Arial"/>
              </a:rPr>
              <a:t>1</a:t>
            </a:r>
            <a:r>
              <a:rPr sz="1450" spc="-85" dirty="0">
                <a:solidFill>
                  <a:srgbClr val="5B5E66"/>
                </a:solidFill>
                <a:latin typeface="Arial"/>
                <a:cs typeface="Arial"/>
              </a:rPr>
              <a:t>TV1H"1</a:t>
            </a:r>
            <a:r>
              <a:rPr sz="1450" spc="65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135" dirty="0">
                <a:solidFill>
                  <a:srgbClr val="5B5E66"/>
                </a:solidFill>
                <a:latin typeface="Arial"/>
                <a:cs typeface="Arial"/>
              </a:rPr>
              <a:t>3</a:t>
            </a:r>
            <a:r>
              <a:rPr sz="1450" spc="20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95" dirty="0">
                <a:solidFill>
                  <a:srgbClr val="5B5E66"/>
                </a:solidFill>
                <a:latin typeface="Arial"/>
                <a:cs typeface="Arial"/>
              </a:rPr>
              <a:t>MeTOl-0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1450" spc="40" dirty="0">
                <a:solidFill>
                  <a:srgbClr val="5B5E66"/>
                </a:solidFill>
                <a:latin typeface="Arial"/>
                <a:cs typeface="Arial"/>
              </a:rPr>
              <a:t>B"</a:t>
            </a:r>
            <a:r>
              <a:rPr sz="1450" spc="-175" dirty="0">
                <a:solidFill>
                  <a:srgbClr val="5B5E66"/>
                </a:solidFill>
                <a:latin typeface="Arial"/>
                <a:cs typeface="Arial"/>
              </a:rPr>
              <a:t>1</a:t>
            </a:r>
            <a:r>
              <a:rPr sz="1450" spc="40" dirty="0">
                <a:solidFill>
                  <a:srgbClr val="5B5E66"/>
                </a:solidFill>
                <a:latin typeface="Arial"/>
                <a:cs typeface="Arial"/>
              </a:rPr>
              <a:t>3Hal.l</a:t>
            </a:r>
            <a:r>
              <a:rPr sz="1450" dirty="0">
                <a:solidFill>
                  <a:srgbClr val="5B5E66"/>
                </a:solidFill>
                <a:latin typeface="Arial"/>
                <a:cs typeface="Arial"/>
              </a:rPr>
              <a:t>e</a:t>
            </a:r>
            <a:r>
              <a:rPr sz="1450" spc="-1065" dirty="0">
                <a:solidFill>
                  <a:srgbClr val="5B5E66"/>
                </a:solidFill>
                <a:latin typeface="Arial"/>
                <a:cs typeface="Arial"/>
              </a:rPr>
              <a:t>H</a:t>
            </a:r>
            <a:r>
              <a:rPr sz="3825" spc="15" baseline="-26143" dirty="0">
                <a:solidFill>
                  <a:srgbClr val="5B5E66"/>
                </a:solidFill>
                <a:latin typeface="Arial"/>
                <a:cs typeface="Arial"/>
              </a:rPr>
              <a:t>.</a:t>
            </a:r>
            <a:r>
              <a:rPr sz="3825" spc="-517" baseline="-26143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5B5E66"/>
                </a:solidFill>
                <a:latin typeface="Arial"/>
                <a:cs typeface="Arial"/>
              </a:rPr>
              <a:t>HF1</a:t>
            </a:r>
            <a:r>
              <a:rPr sz="1450" spc="114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515" dirty="0">
                <a:solidFill>
                  <a:srgbClr val="5B5E66"/>
                </a:solidFill>
                <a:latin typeface="Arial"/>
                <a:cs typeface="Arial"/>
              </a:rPr>
              <a:t>p</a:t>
            </a:r>
            <a:r>
              <a:rPr sz="1450" spc="100" dirty="0">
                <a:solidFill>
                  <a:srgbClr val="5B5E66"/>
                </a:solidFill>
                <a:latin typeface="Arial"/>
                <a:cs typeface="Arial"/>
              </a:rPr>
              <a:t>i</a:t>
            </a:r>
            <a:r>
              <a:rPr sz="1450" spc="95" dirty="0">
                <a:solidFill>
                  <a:srgbClr val="5B5E66"/>
                </a:solidFill>
                <a:latin typeface="Arial"/>
                <a:cs typeface="Arial"/>
              </a:rPr>
              <a:t>B</a:t>
            </a:r>
            <a:r>
              <a:rPr sz="1450" spc="15" dirty="0">
                <a:solidFill>
                  <a:srgbClr val="5B5E66"/>
                </a:solidFill>
                <a:latin typeface="Arial"/>
                <a:cs typeface="Arial"/>
              </a:rPr>
              <a:t>H</a:t>
            </a:r>
            <a:r>
              <a:rPr sz="1450" spc="80" dirty="0">
                <a:solidFill>
                  <a:srgbClr val="5B5E66"/>
                </a:solidFill>
                <a:latin typeface="Arial"/>
                <a:cs typeface="Arial"/>
              </a:rPr>
              <a:t>R</a:t>
            </a:r>
            <a:r>
              <a:rPr sz="1450" spc="145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150" dirty="0">
                <a:solidFill>
                  <a:srgbClr val="5B5E66"/>
                </a:solidFill>
                <a:latin typeface="Arial"/>
                <a:cs typeface="Arial"/>
              </a:rPr>
              <a:t>ccpopMOB</a:t>
            </a:r>
            <a:r>
              <a:rPr sz="1450" spc="-390" dirty="0">
                <a:solidFill>
                  <a:srgbClr val="5B5E66"/>
                </a:solidFill>
                <a:latin typeface="Arial"/>
                <a:cs typeface="Arial"/>
              </a:rPr>
              <a:t>a</a:t>
            </a:r>
            <a:r>
              <a:rPr sz="3750" spc="-254" baseline="-26666" dirty="0">
                <a:solidFill>
                  <a:srgbClr val="75757B"/>
                </a:solidFill>
                <a:latin typeface="Arial"/>
                <a:cs typeface="Arial"/>
              </a:rPr>
              <a:t>.</a:t>
            </a:r>
            <a:r>
              <a:rPr sz="1450" spc="150" dirty="0">
                <a:solidFill>
                  <a:srgbClr val="5B5E66"/>
                </a:solidFill>
                <a:latin typeface="Arial"/>
                <a:cs typeface="Arial"/>
              </a:rPr>
              <a:t>HOCTi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2998" y="4886661"/>
            <a:ext cx="4163060" cy="146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200"/>
              </a:lnSpc>
            </a:pPr>
            <a:r>
              <a:rPr sz="1450" spc="-60" dirty="0">
                <a:solidFill>
                  <a:srgbClr val="5B5E66"/>
                </a:solidFill>
                <a:latin typeface="Arial"/>
                <a:cs typeface="Arial"/>
              </a:rPr>
              <a:t>TaK1t1X </a:t>
            </a:r>
            <a:r>
              <a:rPr sz="1450" spc="-55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165" dirty="0">
                <a:solidFill>
                  <a:srgbClr val="5B5E66"/>
                </a:solidFill>
                <a:latin typeface="Arial"/>
                <a:cs typeface="Arial"/>
              </a:rPr>
              <a:t>nt3H</a:t>
            </a:r>
            <a:r>
              <a:rPr sz="1450" spc="325" dirty="0">
                <a:solidFill>
                  <a:srgbClr val="5B5E66"/>
                </a:solidFill>
                <a:latin typeface="Arial"/>
                <a:cs typeface="Arial"/>
              </a:rPr>
              <a:t>a</a:t>
            </a:r>
            <a:r>
              <a:rPr sz="1450" spc="250" dirty="0">
                <a:solidFill>
                  <a:srgbClr val="5B5E66"/>
                </a:solidFill>
                <a:latin typeface="Arial"/>
                <a:cs typeface="Arial"/>
              </a:rPr>
              <a:t>s</a:t>
            </a:r>
            <a:r>
              <a:rPr sz="1450" spc="295" dirty="0">
                <a:solidFill>
                  <a:srgbClr val="5B5E66"/>
                </a:solidFill>
                <a:latin typeface="Arial"/>
                <a:cs typeface="Arial"/>
              </a:rPr>
              <a:t>a</a:t>
            </a:r>
            <a:r>
              <a:rPr sz="1450" spc="-35" dirty="0">
                <a:solidFill>
                  <a:srgbClr val="5B5E66"/>
                </a:solidFill>
                <a:latin typeface="Arial"/>
                <a:cs typeface="Arial"/>
              </a:rPr>
              <a:t>11bH"1X</a:t>
            </a:r>
            <a:r>
              <a:rPr sz="145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-20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290" dirty="0">
                <a:solidFill>
                  <a:srgbClr val="5B5E66"/>
                </a:solidFill>
                <a:latin typeface="Arial"/>
                <a:cs typeface="Arial"/>
              </a:rPr>
              <a:t>npou</a:t>
            </a:r>
            <a:r>
              <a:rPr sz="1450" spc="-20" dirty="0">
                <a:solidFill>
                  <a:srgbClr val="5B5E66"/>
                </a:solidFill>
                <a:latin typeface="Arial"/>
                <a:cs typeface="Arial"/>
              </a:rPr>
              <a:t>,</a:t>
            </a:r>
            <a:r>
              <a:rPr sz="1450" spc="165" dirty="0">
                <a:solidFill>
                  <a:srgbClr val="5B5E66"/>
                </a:solidFill>
                <a:latin typeface="Arial"/>
                <a:cs typeface="Arial"/>
              </a:rPr>
              <a:t>ec1s,</a:t>
            </a:r>
            <a:r>
              <a:rPr sz="1450" spc="4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100" dirty="0">
                <a:solidFill>
                  <a:srgbClr val="5B5E66"/>
                </a:solidFill>
                <a:latin typeface="Arial"/>
                <a:cs typeface="Arial"/>
              </a:rPr>
              <a:t>RK</a:t>
            </a:r>
            <a:r>
              <a:rPr sz="1450" spc="4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350" dirty="0">
                <a:solidFill>
                  <a:srgbClr val="5B5E66"/>
                </a:solidFill>
                <a:latin typeface="Arial"/>
                <a:cs typeface="Arial"/>
              </a:rPr>
              <a:t>cn</a:t>
            </a:r>
            <a:r>
              <a:rPr sz="1450" spc="380" dirty="0">
                <a:solidFill>
                  <a:srgbClr val="5B5E66"/>
                </a:solidFill>
                <a:latin typeface="Arial"/>
                <a:cs typeface="Arial"/>
              </a:rPr>
              <a:t>p</a:t>
            </a:r>
            <a:r>
              <a:rPr sz="1450" spc="-204" dirty="0">
                <a:solidFill>
                  <a:srgbClr val="5B5E66"/>
                </a:solidFill>
                <a:latin typeface="Arial"/>
                <a:cs typeface="Arial"/>
              </a:rPr>
              <a:t>1tt</a:t>
            </a:r>
            <a:r>
              <a:rPr sz="1450" spc="-21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5B5E66"/>
                </a:solidFill>
                <a:latin typeface="Arial"/>
                <a:cs typeface="Arial"/>
              </a:rPr>
              <a:t>i</a:t>
            </a:r>
            <a:r>
              <a:rPr sz="1450" spc="-60" dirty="0">
                <a:solidFill>
                  <a:srgbClr val="5B5E66"/>
                </a:solidFill>
                <a:latin typeface="Arial"/>
                <a:cs typeface="Arial"/>
              </a:rPr>
              <a:t>1</a:t>
            </a:r>
            <a:r>
              <a:rPr sz="1450" spc="-30" dirty="0">
                <a:solidFill>
                  <a:srgbClr val="5B5E66"/>
                </a:solidFill>
                <a:latin typeface="Arial"/>
                <a:cs typeface="Arial"/>
              </a:rPr>
              <a:t>HRTTF</a:t>
            </a:r>
            <a:r>
              <a:rPr sz="1450" spc="-155" dirty="0">
                <a:solidFill>
                  <a:srgbClr val="5B5E66"/>
                </a:solidFill>
                <a:latin typeface="Arial"/>
                <a:cs typeface="Arial"/>
              </a:rPr>
              <a:t>1</a:t>
            </a:r>
            <a:r>
              <a:rPr sz="1450" spc="730" dirty="0">
                <a:solidFill>
                  <a:srgbClr val="5B5E66"/>
                </a:solidFill>
                <a:latin typeface="Arial"/>
                <a:cs typeface="Arial"/>
              </a:rPr>
              <a:t>,</a:t>
            </a:r>
            <a:r>
              <a:rPr sz="1450" spc="270" dirty="0">
                <a:solidFill>
                  <a:srgbClr val="5B5E66"/>
                </a:solidFill>
                <a:latin typeface="Arial"/>
                <a:cs typeface="Arial"/>
              </a:rPr>
              <a:t>na</a:t>
            </a:r>
            <a:r>
              <a:rPr sz="1450" spc="459" dirty="0">
                <a:solidFill>
                  <a:srgbClr val="5B5E66"/>
                </a:solidFill>
                <a:latin typeface="Arial"/>
                <a:cs typeface="Arial"/>
              </a:rPr>
              <a:t>M</a:t>
            </a:r>
            <a:r>
              <a:rPr sz="1650" spc="-217" baseline="40404" dirty="0">
                <a:solidFill>
                  <a:srgbClr val="5B5E66"/>
                </a:solidFill>
                <a:latin typeface="Arial"/>
                <a:cs typeface="Arial"/>
              </a:rPr>
              <a:t>1</a:t>
            </a:r>
            <a:r>
              <a:rPr sz="1450" spc="-95" dirty="0">
                <a:solidFill>
                  <a:srgbClr val="5B5E66"/>
                </a:solidFill>
                <a:latin typeface="Arial"/>
                <a:cs typeface="Arial"/>
              </a:rPr>
              <a:t>F1T</a:t>
            </a:r>
            <a:r>
              <a:rPr sz="1450" spc="-110" dirty="0">
                <a:solidFill>
                  <a:srgbClr val="5B5E66"/>
                </a:solidFill>
                <a:latin typeface="Arial"/>
                <a:cs typeface="Arial"/>
              </a:rPr>
              <a:t>b</a:t>
            </a:r>
            <a:r>
              <a:rPr sz="1450" spc="730" dirty="0">
                <a:solidFill>
                  <a:srgbClr val="5B5E66"/>
                </a:solidFill>
                <a:latin typeface="Arial"/>
                <a:cs typeface="Arial"/>
              </a:rPr>
              <a:t>,</a:t>
            </a:r>
            <a:r>
              <a:rPr sz="1450" spc="110" dirty="0">
                <a:solidFill>
                  <a:srgbClr val="5B5E66"/>
                </a:solidFill>
                <a:latin typeface="Arial"/>
                <a:cs typeface="Arial"/>
              </a:rPr>
              <a:t>M"</a:t>
            </a:r>
            <a:r>
              <a:rPr sz="1450" spc="-85" dirty="0">
                <a:solidFill>
                  <a:srgbClr val="5B5E66"/>
                </a:solidFill>
                <a:latin typeface="Arial"/>
                <a:cs typeface="Arial"/>
              </a:rPr>
              <a:t>1</a:t>
            </a:r>
            <a:r>
              <a:rPr sz="1450" spc="150" dirty="0">
                <a:solidFill>
                  <a:srgbClr val="5B5E66"/>
                </a:solidFill>
                <a:latin typeface="Arial"/>
                <a:cs typeface="Arial"/>
              </a:rPr>
              <a:t>Cll</a:t>
            </a:r>
            <a:r>
              <a:rPr sz="1450" spc="175" dirty="0">
                <a:solidFill>
                  <a:srgbClr val="5B5E66"/>
                </a:solidFill>
                <a:latin typeface="Arial"/>
                <a:cs typeface="Arial"/>
              </a:rPr>
              <a:t>eH</a:t>
            </a:r>
            <a:r>
              <a:rPr sz="1450" spc="170" dirty="0">
                <a:solidFill>
                  <a:srgbClr val="5B5E66"/>
                </a:solidFill>
                <a:latin typeface="Arial"/>
                <a:cs typeface="Arial"/>
              </a:rPr>
              <a:t>H</a:t>
            </a:r>
            <a:r>
              <a:rPr sz="1450" spc="-135" dirty="0">
                <a:solidFill>
                  <a:srgbClr val="5B5E66"/>
                </a:solidFill>
                <a:latin typeface="Arial"/>
                <a:cs typeface="Arial"/>
              </a:rPr>
              <a:t>F1,</a:t>
            </a:r>
            <a:r>
              <a:rPr sz="1450" spc="-8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130" dirty="0">
                <a:solidFill>
                  <a:srgbClr val="5B5E66"/>
                </a:solidFill>
                <a:latin typeface="Arial"/>
                <a:cs typeface="Arial"/>
              </a:rPr>
              <a:t>yR</a:t>
            </a:r>
            <a:r>
              <a:rPr sz="1450" spc="-225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270" dirty="0">
                <a:solidFill>
                  <a:srgbClr val="5B5E66"/>
                </a:solidFill>
                <a:latin typeface="Arial"/>
                <a:cs typeface="Arial"/>
              </a:rPr>
              <a:t>sa,</a:t>
            </a:r>
            <a:r>
              <a:rPr sz="1450" spc="6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300" dirty="0">
                <a:solidFill>
                  <a:srgbClr val="5B5E66"/>
                </a:solidFill>
                <a:latin typeface="Arial"/>
                <a:cs typeface="Arial"/>
              </a:rPr>
              <a:t>ysara.</a:t>
            </a:r>
            <a:r>
              <a:rPr sz="1450" spc="18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5B5E66"/>
                </a:solidFill>
                <a:latin typeface="Arial"/>
                <a:cs typeface="Arial"/>
              </a:rPr>
              <a:t>Ha,D,aK</a:t>
            </a:r>
            <a:r>
              <a:rPr sz="1450" spc="45" dirty="0">
                <a:solidFill>
                  <a:srgbClr val="5B5E66"/>
                </a:solidFill>
                <a:latin typeface="Arial"/>
                <a:cs typeface="Arial"/>
              </a:rPr>
              <a:t>)</a:t>
            </a:r>
            <a:r>
              <a:rPr sz="1450" spc="75" dirty="0">
                <a:solidFill>
                  <a:srgbClr val="5B5E66"/>
                </a:solidFill>
                <a:latin typeface="Arial"/>
                <a:cs typeface="Arial"/>
              </a:rPr>
              <a:t>Tb</a:t>
            </a:r>
            <a:r>
              <a:rPr sz="1450" spc="19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204" dirty="0">
                <a:solidFill>
                  <a:srgbClr val="5B5E66"/>
                </a:solidFill>
                <a:latin typeface="Arial"/>
                <a:cs typeface="Arial"/>
              </a:rPr>
              <a:t>KopeKu,</a:t>
            </a:r>
            <a:r>
              <a:rPr sz="1450" spc="75" dirty="0">
                <a:solidFill>
                  <a:srgbClr val="5B5E66"/>
                </a:solidFill>
                <a:latin typeface="Arial"/>
                <a:cs typeface="Arial"/>
              </a:rPr>
              <a:t>i</a:t>
            </a:r>
            <a:r>
              <a:rPr sz="1450" spc="95" dirty="0">
                <a:solidFill>
                  <a:srgbClr val="5B5E66"/>
                </a:solidFill>
                <a:latin typeface="Arial"/>
                <a:cs typeface="Arial"/>
              </a:rPr>
              <a:t>i</a:t>
            </a:r>
            <a:r>
              <a:rPr sz="1450" spc="-20" dirty="0">
                <a:solidFill>
                  <a:srgbClr val="5B5E66"/>
                </a:solidFill>
                <a:latin typeface="Arial"/>
                <a:cs typeface="Arial"/>
              </a:rPr>
              <a:t>1</a:t>
            </a:r>
            <a:r>
              <a:rPr sz="1450" spc="240" dirty="0">
                <a:solidFill>
                  <a:srgbClr val="5B5E66"/>
                </a:solidFill>
                <a:latin typeface="Arial"/>
                <a:cs typeface="Arial"/>
              </a:rPr>
              <a:t>Ho­</a:t>
            </a:r>
            <a:r>
              <a:rPr sz="1450" spc="125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190" dirty="0">
                <a:solidFill>
                  <a:srgbClr val="5B5E66"/>
                </a:solidFill>
                <a:latin typeface="Arial"/>
                <a:cs typeface="Arial"/>
              </a:rPr>
              <a:t>po3B"1TKosi</a:t>
            </a:r>
            <a:r>
              <a:rPr sz="1450" spc="165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370" dirty="0">
                <a:solidFill>
                  <a:srgbClr val="5B5E66"/>
                </a:solidFill>
                <a:latin typeface="Arial"/>
                <a:cs typeface="Arial"/>
              </a:rPr>
              <a:t>no</a:t>
            </a:r>
            <a:r>
              <a:rPr sz="1450" spc="210" dirty="0">
                <a:solidFill>
                  <a:srgbClr val="5B5E66"/>
                </a:solidFill>
                <a:latin typeface="Arial"/>
                <a:cs typeface="Arial"/>
              </a:rPr>
              <a:t>c</a:t>
            </a:r>
            <a:r>
              <a:rPr sz="1450" spc="75" dirty="0">
                <a:solidFill>
                  <a:srgbClr val="5B5E66"/>
                </a:solidFill>
                <a:latin typeface="Arial"/>
                <a:cs typeface="Arial"/>
              </a:rPr>
              <a:t>11yrl1</a:t>
            </a:r>
            <a:r>
              <a:rPr sz="1450" spc="-12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360" dirty="0">
                <a:solidFill>
                  <a:srgbClr val="5B5E66"/>
                </a:solidFill>
                <a:latin typeface="Arial"/>
                <a:cs typeface="Arial"/>
              </a:rPr>
              <a:t>oco6aM</a:t>
            </a:r>
            <a:r>
              <a:rPr sz="1450" spc="140" dirty="0">
                <a:solidFill>
                  <a:srgbClr val="5B5E66"/>
                </a:solidFill>
                <a:latin typeface="Arial"/>
                <a:cs typeface="Arial"/>
              </a:rPr>
              <a:t> </a:t>
            </a:r>
            <a:r>
              <a:rPr sz="1450" spc="135" dirty="0">
                <a:solidFill>
                  <a:srgbClr val="5B5E66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  <a:p>
            <a:pPr marL="20955">
              <a:lnSpc>
                <a:spcPts val="2630"/>
              </a:lnSpc>
            </a:pPr>
            <a:r>
              <a:rPr sz="2500" spc="80" dirty="0">
                <a:solidFill>
                  <a:srgbClr val="5B5E66"/>
                </a:solidFill>
                <a:latin typeface="Arial"/>
                <a:cs typeface="Arial"/>
              </a:rPr>
              <a:t>oo</a:t>
            </a:r>
            <a:r>
              <a:rPr sz="2500" spc="165" dirty="0">
                <a:solidFill>
                  <a:srgbClr val="5B5E66"/>
                </a:solidFill>
                <a:latin typeface="Arial"/>
                <a:cs typeface="Arial"/>
              </a:rPr>
              <a:t>n</a:t>
            </a:r>
            <a:r>
              <a:rPr sz="2500" spc="215" dirty="0">
                <a:solidFill>
                  <a:srgbClr val="5B5E66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233" y="654341"/>
            <a:ext cx="771787" cy="687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9584" y="503339"/>
            <a:ext cx="5788403" cy="5536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561" y="1912690"/>
            <a:ext cx="5654179" cy="5637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0037" y="1208015"/>
            <a:ext cx="2315361" cy="5201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1191237"/>
            <a:ext cx="2164359" cy="436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0240" y="264015"/>
            <a:ext cx="9535160" cy="0"/>
          </a:xfrm>
          <a:custGeom>
            <a:avLst/>
            <a:gdLst/>
            <a:ahLst/>
            <a:cxnLst/>
            <a:rect l="l" t="t" r="r" b="b"/>
            <a:pathLst>
              <a:path w="9535160">
                <a:moveTo>
                  <a:pt x="0" y="0"/>
                </a:moveTo>
                <a:lnTo>
                  <a:pt x="9534751" y="0"/>
                </a:lnTo>
              </a:path>
            </a:pathLst>
          </a:custGeom>
          <a:ln w="25157">
            <a:solidFill>
              <a:srgbClr val="74A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9275" y="284969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1642761"/>
                </a:moveTo>
                <a:lnTo>
                  <a:pt x="0" y="0"/>
                </a:lnTo>
              </a:path>
            </a:pathLst>
          </a:custGeom>
          <a:ln w="25157">
            <a:solidFill>
              <a:srgbClr val="90B3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4654" y="1843917"/>
            <a:ext cx="1911985" cy="0"/>
          </a:xfrm>
          <a:custGeom>
            <a:avLst/>
            <a:gdLst/>
            <a:ahLst/>
            <a:cxnLst/>
            <a:rect l="l" t="t" r="r" b="b"/>
            <a:pathLst>
              <a:path w="1911985">
                <a:moveTo>
                  <a:pt x="0" y="0"/>
                </a:moveTo>
                <a:lnTo>
                  <a:pt x="1911981" y="0"/>
                </a:lnTo>
              </a:path>
            </a:pathLst>
          </a:custGeom>
          <a:ln w="33543">
            <a:solidFill>
              <a:srgbClr val="A0C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6350" y="2732349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>
                <a:moveTo>
                  <a:pt x="0" y="0"/>
                </a:moveTo>
                <a:lnTo>
                  <a:pt x="436065" y="0"/>
                </a:lnTo>
              </a:path>
            </a:pathLst>
          </a:custGeom>
          <a:ln w="8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17570" y="301732"/>
            <a:ext cx="0" cy="2187575"/>
          </a:xfrm>
          <a:custGeom>
            <a:avLst/>
            <a:gdLst/>
            <a:ahLst/>
            <a:cxnLst/>
            <a:rect l="l" t="t" r="r" b="b"/>
            <a:pathLst>
              <a:path h="2187575">
                <a:moveTo>
                  <a:pt x="0" y="2187554"/>
                </a:moveTo>
                <a:lnTo>
                  <a:pt x="0" y="0"/>
                </a:lnTo>
              </a:path>
            </a:pathLst>
          </a:custGeom>
          <a:ln w="41929">
            <a:solidFill>
              <a:srgbClr val="9CB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96826" y="3000535"/>
            <a:ext cx="4121785" cy="267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ct val="100000"/>
              </a:lnSpc>
            </a:pPr>
            <a:r>
              <a:rPr sz="1750" spc="445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1750" spc="260" dirty="0">
                <a:solidFill>
                  <a:srgbClr val="62666E"/>
                </a:solidFill>
                <a:latin typeface="Arial"/>
                <a:cs typeface="Arial"/>
              </a:rPr>
              <a:t>c</a:t>
            </a:r>
            <a:r>
              <a:rPr sz="1750" spc="250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1750" spc="-12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1750" spc="70" dirty="0">
                <a:solidFill>
                  <a:srgbClr val="62666E"/>
                </a:solidFill>
                <a:latin typeface="Arial"/>
                <a:cs typeface="Arial"/>
              </a:rPr>
              <a:t>B</a:t>
            </a:r>
            <a:r>
              <a:rPr sz="1750" spc="18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1750" spc="240" dirty="0">
                <a:solidFill>
                  <a:srgbClr val="62666E"/>
                </a:solidFill>
                <a:latin typeface="Arial"/>
                <a:cs typeface="Arial"/>
              </a:rPr>
              <a:t>e</a:t>
            </a:r>
            <a:r>
              <a:rPr sz="1750" spc="80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1750" spc="250" dirty="0">
                <a:solidFill>
                  <a:srgbClr val="62666E"/>
                </a:solidFill>
                <a:latin typeface="Arial"/>
                <a:cs typeface="Arial"/>
              </a:rPr>
              <a:t>3</a:t>
            </a:r>
            <a:r>
              <a:rPr sz="1750" spc="40" dirty="0">
                <a:solidFill>
                  <a:srgbClr val="62666E"/>
                </a:solidFill>
                <a:latin typeface="Arial"/>
                <a:cs typeface="Arial"/>
              </a:rPr>
              <a:t>a</a:t>
            </a:r>
            <a:r>
              <a:rPr sz="1750" spc="5" dirty="0">
                <a:solidFill>
                  <a:srgbClr val="62666E"/>
                </a:solidFill>
                <a:latin typeface="Arial"/>
                <a:cs typeface="Arial"/>
              </a:rPr>
              <a:t>B</a:t>
            </a:r>
            <a:r>
              <a:rPr sz="1750" spc="15" dirty="0">
                <a:solidFill>
                  <a:srgbClr val="62666E"/>
                </a:solidFill>
                <a:latin typeface="Arial"/>
                <a:cs typeface="Arial"/>
              </a:rPr>
              <a:t>)</a:t>
            </a:r>
            <a:r>
              <a:rPr sz="1750" spc="5" dirty="0">
                <a:solidFill>
                  <a:srgbClr val="62666E"/>
                </a:solidFill>
                <a:latin typeface="Arial"/>
                <a:cs typeface="Arial"/>
              </a:rPr>
              <a:t>:</a:t>
            </a:r>
            <a:r>
              <a:rPr sz="1750" spc="15" dirty="0">
                <a:solidFill>
                  <a:srgbClr val="62666E"/>
                </a:solidFill>
                <a:latin typeface="Arial"/>
                <a:cs typeface="Arial"/>
              </a:rPr>
              <a:t>(</a:t>
            </a:r>
            <a:r>
              <a:rPr sz="1750" spc="-105" dirty="0">
                <a:solidFill>
                  <a:srgbClr val="62666E"/>
                </a:solidFill>
                <a:latin typeface="Arial"/>
                <a:cs typeface="Arial"/>
              </a:rPr>
              <a:t>a</a:t>
            </a:r>
            <a:r>
              <a:rPr sz="1750" spc="5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1750" spc="260" dirty="0">
                <a:solidFill>
                  <a:srgbClr val="62666E"/>
                </a:solidFill>
                <a:latin typeface="Arial"/>
                <a:cs typeface="Arial"/>
              </a:rPr>
              <a:t>IDI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750" spc="-55" dirty="0">
                <a:solidFill>
                  <a:srgbClr val="62666E"/>
                </a:solidFill>
                <a:latin typeface="Arial"/>
                <a:cs typeface="Arial"/>
              </a:rPr>
              <a:t>)</a:t>
            </a:r>
            <a:r>
              <a:rPr sz="1750" spc="-50" dirty="0">
                <a:solidFill>
                  <a:srgbClr val="62666E"/>
                </a:solidFill>
                <a:latin typeface="Arial"/>
                <a:cs typeface="Arial"/>
              </a:rPr>
              <a:t>:</a:t>
            </a:r>
            <a:r>
              <a:rPr sz="1750" spc="-55" dirty="0">
                <a:solidFill>
                  <a:srgbClr val="62666E"/>
                </a:solidFill>
                <a:latin typeface="Arial"/>
                <a:cs typeface="Arial"/>
              </a:rPr>
              <a:t>(</a:t>
            </a:r>
            <a:r>
              <a:rPr sz="1750" spc="-90" dirty="0">
                <a:solidFill>
                  <a:srgbClr val="62666E"/>
                </a:solidFill>
                <a:latin typeface="Arial"/>
                <a:cs typeface="Arial"/>
              </a:rPr>
              <a:t>e&lt;l&gt;</a:t>
            </a:r>
            <a:r>
              <a:rPr sz="1750" spc="-105" dirty="0">
                <a:solidFill>
                  <a:srgbClr val="62666E"/>
                </a:solidFill>
                <a:latin typeface="Arial"/>
                <a:cs typeface="Arial"/>
              </a:rPr>
              <a:t>e</a:t>
            </a:r>
            <a:r>
              <a:rPr sz="1750" spc="10" dirty="0">
                <a:solidFill>
                  <a:srgbClr val="62666E"/>
                </a:solidFill>
                <a:latin typeface="Arial"/>
                <a:cs typeface="Arial"/>
              </a:rPr>
              <a:t>K</a:t>
            </a:r>
            <a:r>
              <a:rPr sz="1750" spc="105" dirty="0">
                <a:solidFill>
                  <a:srgbClr val="62666E"/>
                </a:solidFill>
                <a:latin typeface="Arial"/>
                <a:cs typeface="Arial"/>
              </a:rPr>
              <a:t>T</a:t>
            </a:r>
            <a:r>
              <a:rPr sz="1750" spc="80" dirty="0">
                <a:solidFill>
                  <a:srgbClr val="62666E"/>
                </a:solidFill>
                <a:latin typeface="Arial"/>
                <a:cs typeface="Arial"/>
              </a:rPr>
              <a:t>OJIO</a:t>
            </a:r>
            <a:r>
              <a:rPr sz="1750" spc="140" dirty="0">
                <a:solidFill>
                  <a:srgbClr val="62666E"/>
                </a:solidFill>
                <a:latin typeface="Arial"/>
                <a:cs typeface="Arial"/>
              </a:rPr>
              <a:t>f</a:t>
            </a:r>
            <a:r>
              <a:rPr sz="1750" spc="385" dirty="0">
                <a:solidFill>
                  <a:srgbClr val="62666E"/>
                </a:solidFill>
                <a:latin typeface="Arial"/>
                <a:cs typeface="Arial"/>
              </a:rPr>
              <a:t>a</a:t>
            </a:r>
            <a:r>
              <a:rPr sz="1750" spc="-135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1750" spc="1180" dirty="0">
                <a:solidFill>
                  <a:srgbClr val="7B7C7E"/>
                </a:solidFill>
                <a:latin typeface="Arial"/>
                <a:cs typeface="Arial"/>
              </a:rPr>
              <a:t>-</a:t>
            </a:r>
            <a:r>
              <a:rPr sz="1750" spc="-210" dirty="0">
                <a:solidFill>
                  <a:srgbClr val="7B7C7E"/>
                </a:solidFill>
                <a:latin typeface="Arial"/>
                <a:cs typeface="Arial"/>
              </a:rPr>
              <a:t> </a:t>
            </a:r>
            <a:r>
              <a:rPr sz="1750" spc="475" dirty="0">
                <a:solidFill>
                  <a:srgbClr val="62666E"/>
                </a:solidFill>
                <a:latin typeface="Arial"/>
                <a:cs typeface="Arial"/>
              </a:rPr>
              <a:t>n</a:t>
            </a:r>
            <a:r>
              <a:rPr sz="1750" spc="310" dirty="0">
                <a:solidFill>
                  <a:srgbClr val="62666E"/>
                </a:solidFill>
                <a:latin typeface="Arial"/>
                <a:cs typeface="Arial"/>
              </a:rPr>
              <a:t>e</a:t>
            </a:r>
            <a:r>
              <a:rPr sz="1750" spc="10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1750" spc="35" dirty="0">
                <a:solidFill>
                  <a:srgbClr val="62666E"/>
                </a:solidFill>
                <a:latin typeface="Arial"/>
                <a:cs typeface="Arial"/>
              </a:rPr>
              <a:t>)</a:t>
            </a:r>
            <a:r>
              <a:rPr sz="1750" spc="20" dirty="0">
                <a:solidFill>
                  <a:srgbClr val="62666E"/>
                </a:solidFill>
                <a:latin typeface="Arial"/>
                <a:cs typeface="Arial"/>
              </a:rPr>
              <a:t>:</a:t>
            </a:r>
            <a:r>
              <a:rPr sz="1750" spc="35" dirty="0">
                <a:solidFill>
                  <a:srgbClr val="62666E"/>
                </a:solidFill>
                <a:latin typeface="Arial"/>
                <a:cs typeface="Arial"/>
              </a:rPr>
              <a:t>(</a:t>
            </a:r>
            <a:r>
              <a:rPr sz="1750" spc="45" dirty="0">
                <a:solidFill>
                  <a:srgbClr val="62666E"/>
                </a:solidFill>
                <a:latin typeface="Arial"/>
                <a:cs typeface="Arial"/>
              </a:rPr>
              <a:t>OI</a:t>
            </a:r>
            <a:r>
              <a:rPr sz="1750" spc="-4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-12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1750" spc="254" dirty="0">
                <a:solidFill>
                  <a:srgbClr val="62666E"/>
                </a:solidFill>
                <a:latin typeface="Arial"/>
                <a:cs typeface="Arial"/>
              </a:rPr>
              <a:t>M</a:t>
            </a:r>
            <a:r>
              <a:rPr sz="1750" spc="-12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1750" spc="30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365" dirty="0">
                <a:solidFill>
                  <a:srgbClr val="62666E"/>
                </a:solidFill>
                <a:latin typeface="Arial"/>
                <a:cs typeface="Arial"/>
              </a:rPr>
              <a:t>T</a:t>
            </a:r>
            <a:r>
              <a:rPr sz="1750" spc="41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750" spc="-80" dirty="0">
                <a:solidFill>
                  <a:srgbClr val="62666E"/>
                </a:solidFill>
                <a:latin typeface="Arial"/>
                <a:cs typeface="Arial"/>
              </a:rPr>
              <a:t>)</a:t>
            </a:r>
            <a:r>
              <a:rPr sz="1750" spc="-70" dirty="0">
                <a:solidFill>
                  <a:srgbClr val="62666E"/>
                </a:solidFill>
                <a:latin typeface="Arial"/>
                <a:cs typeface="Arial"/>
              </a:rPr>
              <a:t>:</a:t>
            </a:r>
            <a:r>
              <a:rPr sz="1750" spc="-130" dirty="0">
                <a:solidFill>
                  <a:srgbClr val="62666E"/>
                </a:solidFill>
                <a:latin typeface="Arial"/>
                <a:cs typeface="Arial"/>
              </a:rPr>
              <a:t>(</a:t>
            </a:r>
            <a:r>
              <a:rPr sz="1750" spc="120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1750" spc="105" dirty="0">
                <a:solidFill>
                  <a:srgbClr val="62666E"/>
                </a:solidFill>
                <a:latin typeface="Arial"/>
                <a:cs typeface="Arial"/>
              </a:rPr>
              <a:t>T</a:t>
            </a:r>
            <a:r>
              <a:rPr sz="1750" spc="185" dirty="0">
                <a:solidFill>
                  <a:srgbClr val="62666E"/>
                </a:solidFill>
                <a:latin typeface="Arial"/>
                <a:cs typeface="Arial"/>
              </a:rPr>
              <a:t>HH</a:t>
            </a:r>
            <a:r>
              <a:rPr sz="1750" spc="92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180" dirty="0">
                <a:solidFill>
                  <a:srgbClr val="62666E"/>
                </a:solidFill>
                <a:latin typeface="Arial"/>
                <a:cs typeface="Arial"/>
              </a:rPr>
              <a:t>3</a:t>
            </a:r>
            <a:r>
              <a:rPr sz="1750" spc="70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1750" spc="365" dirty="0">
                <a:solidFill>
                  <a:srgbClr val="62666E"/>
                </a:solidFill>
                <a:latin typeface="Arial"/>
                <a:cs typeface="Arial"/>
              </a:rPr>
              <a:t>oco</a:t>
            </a:r>
            <a:r>
              <a:rPr sz="1750" spc="315" dirty="0">
                <a:solidFill>
                  <a:srgbClr val="62666E"/>
                </a:solidFill>
                <a:latin typeface="Arial"/>
                <a:cs typeface="Arial"/>
              </a:rPr>
              <a:t>6</a:t>
            </a:r>
            <a:r>
              <a:rPr sz="1750" spc="50" dirty="0">
                <a:solidFill>
                  <a:srgbClr val="62666E"/>
                </a:solidFill>
                <a:latin typeface="Arial"/>
                <a:cs typeface="Arial"/>
              </a:rPr>
              <a:t>JI</a:t>
            </a:r>
            <a:r>
              <a:rPr sz="1750" spc="-4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1750" spc="70" dirty="0">
                <a:solidFill>
                  <a:srgbClr val="62666E"/>
                </a:solidFill>
                <a:latin typeface="Arial"/>
                <a:cs typeface="Arial"/>
              </a:rPr>
              <a:t>B</a:t>
            </a:r>
            <a:r>
              <a:rPr sz="1750" spc="30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-29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190" dirty="0">
                <a:solidFill>
                  <a:srgbClr val="62666E"/>
                </a:solidFill>
                <a:latin typeface="Arial"/>
                <a:cs typeface="Arial"/>
              </a:rPr>
              <a:t>M</a:t>
            </a:r>
            <a:r>
              <a:rPr sz="1750" spc="535" dirty="0">
                <a:solidFill>
                  <a:srgbClr val="62666E"/>
                </a:solidFill>
                <a:latin typeface="Arial"/>
                <a:cs typeface="Arial"/>
              </a:rPr>
              <a:t>II</a:t>
            </a:r>
            <a:endParaRPr sz="17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065"/>
              </a:spcBef>
            </a:pPr>
            <a:r>
              <a:rPr sz="1750" spc="459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-3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-19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1750" spc="105" dirty="0">
                <a:solidFill>
                  <a:srgbClr val="62666E"/>
                </a:solidFill>
                <a:latin typeface="Arial"/>
                <a:cs typeface="Arial"/>
              </a:rPr>
              <a:t>T</a:t>
            </a:r>
            <a:r>
              <a:rPr sz="1750" spc="330" dirty="0">
                <a:solidFill>
                  <a:srgbClr val="62666E"/>
                </a:solidFill>
                <a:latin typeface="Arial"/>
                <a:cs typeface="Arial"/>
              </a:rPr>
              <a:t>pe6</a:t>
            </a:r>
            <a:r>
              <a:rPr sz="1750" spc="130" dirty="0">
                <a:solidFill>
                  <a:srgbClr val="62666E"/>
                </a:solidFill>
                <a:latin typeface="Arial"/>
                <a:cs typeface="Arial"/>
              </a:rPr>
              <a:t>a</a:t>
            </a:r>
            <a:r>
              <a:rPr sz="1750" spc="320" dirty="0">
                <a:solidFill>
                  <a:srgbClr val="62666E"/>
                </a:solidFill>
                <a:latin typeface="Arial"/>
                <a:cs typeface="Arial"/>
              </a:rPr>
              <a:t>M</a:t>
            </a:r>
            <a:r>
              <a:rPr sz="1750" spc="41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1750" spc="-55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1750" spc="320" dirty="0">
                <a:solidFill>
                  <a:srgbClr val="62666E"/>
                </a:solidFill>
                <a:latin typeface="Arial"/>
                <a:cs typeface="Arial"/>
              </a:rPr>
              <a:t>c</a:t>
            </a:r>
            <a:r>
              <a:rPr sz="1750" spc="27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1750" spc="835" dirty="0">
                <a:solidFill>
                  <a:srgbClr val="62666E"/>
                </a:solidFill>
                <a:latin typeface="Arial"/>
                <a:cs typeface="Arial"/>
              </a:rPr>
              <a:t>n</a:t>
            </a:r>
            <a:r>
              <a:rPr sz="1750" spc="-120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62666E"/>
                </a:solidFill>
                <a:latin typeface="Arial"/>
                <a:cs typeface="Arial"/>
              </a:rPr>
              <a:t>a</a:t>
            </a:r>
            <a:r>
              <a:rPr sz="1750" spc="110" dirty="0">
                <a:solidFill>
                  <a:srgbClr val="62666E"/>
                </a:solidFill>
                <a:latin typeface="Arial"/>
                <a:cs typeface="Arial"/>
              </a:rPr>
              <a:t>Ji</a:t>
            </a:r>
            <a:r>
              <a:rPr sz="1750" spc="65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62666E"/>
                </a:solidFill>
                <a:latin typeface="Arial"/>
                <a:cs typeface="Arial"/>
              </a:rPr>
              <a:t>3</a:t>
            </a:r>
            <a:r>
              <a:rPr sz="1750" spc="400" dirty="0">
                <a:solidFill>
                  <a:srgbClr val="62666E"/>
                </a:solidFill>
                <a:latin typeface="Arial"/>
                <a:cs typeface="Arial"/>
              </a:rPr>
              <a:t>y</a:t>
            </a:r>
            <a:r>
              <a:rPr sz="1750" spc="385" dirty="0">
                <a:solidFill>
                  <a:srgbClr val="62666E"/>
                </a:solidFill>
                <a:latin typeface="Arial"/>
                <a:cs typeface="Arial"/>
              </a:rPr>
              <a:t>n</a:t>
            </a:r>
            <a:r>
              <a:rPr sz="1750" spc="15" dirty="0">
                <a:solidFill>
                  <a:srgbClr val="62666E"/>
                </a:solidFill>
                <a:latin typeface="Arial"/>
                <a:cs typeface="Arial"/>
              </a:rPr>
              <a:t>a</a:t>
            </a:r>
            <a:r>
              <a:rPr sz="1750" spc="175" dirty="0">
                <a:solidFill>
                  <a:srgbClr val="62666E"/>
                </a:solidFill>
                <a:latin typeface="Arial"/>
                <a:cs typeface="Arial"/>
              </a:rPr>
              <a:t>T</a:t>
            </a:r>
            <a:r>
              <a:rPr sz="1750" spc="120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1750" spc="-114" dirty="0">
                <a:solidFill>
                  <a:srgbClr val="62666E"/>
                </a:solidFill>
                <a:latin typeface="Arial"/>
                <a:cs typeface="Arial"/>
              </a:rPr>
              <a:t>C5</a:t>
            </a:r>
            <a:r>
              <a:rPr sz="1750" spc="-8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710" dirty="0">
                <a:solidFill>
                  <a:srgbClr val="62666E"/>
                </a:solidFill>
                <a:latin typeface="Arial"/>
                <a:cs typeface="Arial"/>
              </a:rPr>
              <a:t>,</a:t>
            </a:r>
            <a:endParaRPr sz="1750">
              <a:latin typeface="Arial"/>
              <a:cs typeface="Arial"/>
            </a:endParaRPr>
          </a:p>
          <a:p>
            <a:pPr marL="1027430" algn="ctr">
              <a:lnSpc>
                <a:spcPts val="1050"/>
              </a:lnSpc>
              <a:spcBef>
                <a:spcPts val="280"/>
              </a:spcBef>
            </a:pPr>
            <a:r>
              <a:rPr sz="1150" spc="60" dirty="0">
                <a:solidFill>
                  <a:srgbClr val="62666E"/>
                </a:solidFill>
                <a:latin typeface="Times New Roman"/>
                <a:cs typeface="Times New Roman"/>
              </a:rPr>
              <a:t>•</a:t>
            </a:r>
            <a:endParaRPr sz="1150">
              <a:latin typeface="Times New Roman"/>
              <a:cs typeface="Times New Roman"/>
            </a:endParaRPr>
          </a:p>
          <a:p>
            <a:pPr marL="20955">
              <a:lnSpc>
                <a:spcPts val="1770"/>
              </a:lnSpc>
            </a:pPr>
            <a:r>
              <a:rPr sz="1750" spc="18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1750" spc="145" dirty="0">
                <a:solidFill>
                  <a:srgbClr val="62666E"/>
                </a:solidFill>
                <a:latin typeface="Arial"/>
                <a:cs typeface="Arial"/>
              </a:rPr>
              <a:t>a</a:t>
            </a:r>
            <a:r>
              <a:rPr sz="1750" spc="-60" dirty="0">
                <a:solidFill>
                  <a:srgbClr val="62666E"/>
                </a:solidFill>
                <a:latin typeface="Arial"/>
                <a:cs typeface="Arial"/>
              </a:rPr>
              <a:t>B</a:t>
            </a:r>
            <a:r>
              <a:rPr sz="1750" spc="405" dirty="0">
                <a:solidFill>
                  <a:srgbClr val="62666E"/>
                </a:solidFill>
                <a:latin typeface="Arial"/>
                <a:cs typeface="Arial"/>
              </a:rPr>
              <a:t>q</a:t>
            </a:r>
            <a:r>
              <a:rPr sz="1750" spc="5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1750" spc="105" dirty="0">
                <a:solidFill>
                  <a:srgbClr val="62666E"/>
                </a:solidFill>
                <a:latin typeface="Arial"/>
                <a:cs typeface="Arial"/>
              </a:rPr>
              <a:t>T</a:t>
            </a:r>
            <a:r>
              <a:rPr sz="1750" spc="44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-8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-95" dirty="0">
                <a:solidFill>
                  <a:srgbClr val="62666E"/>
                </a:solidFill>
                <a:latin typeface="Arial"/>
                <a:cs typeface="Arial"/>
              </a:rPr>
              <a:t>C5I</a:t>
            </a:r>
            <a:r>
              <a:rPr sz="1750" spc="70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1750" spc="130" dirty="0">
                <a:solidFill>
                  <a:srgbClr val="62666E"/>
                </a:solidFill>
                <a:latin typeface="Arial"/>
                <a:cs typeface="Arial"/>
              </a:rPr>
              <a:t>)l</a:t>
            </a:r>
            <a:r>
              <a:rPr sz="1750" spc="30" dirty="0">
                <a:solidFill>
                  <a:srgbClr val="62666E"/>
                </a:solidFill>
                <a:latin typeface="Arial"/>
                <a:cs typeface="Arial"/>
              </a:rPr>
              <a:t>(</a:t>
            </a:r>
            <a:r>
              <a:rPr sz="1750" spc="19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-434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175" dirty="0">
                <a:solidFill>
                  <a:srgbClr val="62666E"/>
                </a:solidFill>
                <a:latin typeface="Arial"/>
                <a:cs typeface="Arial"/>
              </a:rPr>
              <a:t>T</a:t>
            </a:r>
            <a:r>
              <a:rPr sz="1750" spc="484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57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80" dirty="0">
                <a:solidFill>
                  <a:srgbClr val="62666E"/>
                </a:solidFill>
                <a:latin typeface="Arial"/>
                <a:cs typeface="Arial"/>
              </a:rPr>
              <a:t>3</a:t>
            </a:r>
            <a:r>
              <a:rPr sz="1750" spc="475" dirty="0">
                <a:solidFill>
                  <a:srgbClr val="62666E"/>
                </a:solidFill>
                <a:latin typeface="Arial"/>
                <a:cs typeface="Arial"/>
              </a:rPr>
              <a:t>1</a:t>
            </a:r>
            <a:r>
              <a:rPr sz="1750" spc="-15" dirty="0">
                <a:solidFill>
                  <a:srgbClr val="62666E"/>
                </a:solidFill>
                <a:latin typeface="Arial"/>
                <a:cs typeface="Arial"/>
              </a:rPr>
              <a:t>CBO</a:t>
            </a:r>
            <a:r>
              <a:rPr sz="1750" spc="45" dirty="0">
                <a:solidFill>
                  <a:srgbClr val="62666E"/>
                </a:solidFill>
                <a:latin typeface="Arial"/>
                <a:cs typeface="Arial"/>
              </a:rPr>
              <a:t>€</a:t>
            </a:r>
            <a:r>
              <a:rPr sz="1750" spc="110" dirty="0">
                <a:solidFill>
                  <a:srgbClr val="62666E"/>
                </a:solidFill>
                <a:latin typeface="Arial"/>
                <a:cs typeface="Arial"/>
              </a:rPr>
              <a:t>IO</a:t>
            </a:r>
            <a:endParaRPr sz="17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130"/>
              </a:spcBef>
            </a:pPr>
            <a:r>
              <a:rPr sz="1750" spc="345" dirty="0">
                <a:solidFill>
                  <a:srgbClr val="62666E"/>
                </a:solidFill>
                <a:latin typeface="Arial"/>
                <a:cs typeface="Arial"/>
              </a:rPr>
              <a:t>oco</a:t>
            </a:r>
            <a:r>
              <a:rPr sz="1750" spc="310" dirty="0">
                <a:solidFill>
                  <a:srgbClr val="62666E"/>
                </a:solidFill>
                <a:latin typeface="Arial"/>
                <a:cs typeface="Arial"/>
              </a:rPr>
              <a:t>6</a:t>
            </a:r>
            <a:r>
              <a:rPr sz="1750" spc="60" dirty="0">
                <a:solidFill>
                  <a:srgbClr val="62666E"/>
                </a:solidFill>
                <a:latin typeface="Arial"/>
                <a:cs typeface="Arial"/>
              </a:rPr>
              <a:t>J</a:t>
            </a:r>
            <a:r>
              <a:rPr sz="1750" spc="-11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32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-23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1750" spc="265" dirty="0">
                <a:solidFill>
                  <a:srgbClr val="62666E"/>
                </a:solidFill>
                <a:latin typeface="Arial"/>
                <a:cs typeface="Arial"/>
              </a:rPr>
              <a:t>B</a:t>
            </a:r>
            <a:r>
              <a:rPr sz="1750" spc="114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1750" spc="200" dirty="0">
                <a:solidFill>
                  <a:srgbClr val="62666E"/>
                </a:solidFill>
                <a:latin typeface="Arial"/>
                <a:cs typeface="Arial"/>
              </a:rPr>
              <a:t>c</a:t>
            </a:r>
            <a:r>
              <a:rPr sz="1750" spc="145" dirty="0">
                <a:solidFill>
                  <a:srgbClr val="62666E"/>
                </a:solidFill>
                <a:latin typeface="Arial"/>
                <a:cs typeface="Arial"/>
              </a:rPr>
              <a:t>T</a:t>
            </a:r>
            <a:r>
              <a:rPr sz="1750" spc="170" dirty="0">
                <a:solidFill>
                  <a:srgbClr val="62666E"/>
                </a:solidFill>
                <a:latin typeface="Arial"/>
                <a:cs typeface="Arial"/>
              </a:rPr>
              <a:t>IO,</a:t>
            </a:r>
            <a:r>
              <a:rPr sz="1750" spc="-50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62666E"/>
                </a:solidFill>
                <a:latin typeface="Arial"/>
                <a:cs typeface="Arial"/>
              </a:rPr>
              <a:t>3</a:t>
            </a:r>
            <a:r>
              <a:rPr sz="1750" spc="475" dirty="0">
                <a:solidFill>
                  <a:srgbClr val="62666E"/>
                </a:solidFill>
                <a:latin typeface="Arial"/>
                <a:cs typeface="Arial"/>
              </a:rPr>
              <a:t>p</a:t>
            </a:r>
            <a:r>
              <a:rPr sz="1750" spc="275" dirty="0">
                <a:solidFill>
                  <a:srgbClr val="62666E"/>
                </a:solidFill>
                <a:latin typeface="Arial"/>
                <a:cs typeface="Arial"/>
              </a:rPr>
              <a:t>0</a:t>
            </a:r>
            <a:r>
              <a:rPr sz="1750" spc="10" dirty="0">
                <a:solidFill>
                  <a:srgbClr val="62666E"/>
                </a:solidFill>
                <a:latin typeface="Arial"/>
                <a:cs typeface="Arial"/>
              </a:rPr>
              <a:t>3</a:t>
            </a:r>
            <a:r>
              <a:rPr sz="1750" spc="195" dirty="0">
                <a:solidFill>
                  <a:srgbClr val="62666E"/>
                </a:solidFill>
                <a:latin typeface="Arial"/>
                <a:cs typeface="Arial"/>
              </a:rPr>
              <a:t>)</a:t>
            </a:r>
            <a:r>
              <a:rPr sz="1750" spc="110" dirty="0">
                <a:solidFill>
                  <a:srgbClr val="62666E"/>
                </a:solidFill>
                <a:latin typeface="Arial"/>
                <a:cs typeface="Arial"/>
              </a:rPr>
              <a:t>'</a:t>
            </a:r>
            <a:r>
              <a:rPr sz="1750" spc="495" dirty="0">
                <a:solidFill>
                  <a:srgbClr val="62666E"/>
                </a:solidFill>
                <a:latin typeface="Arial"/>
                <a:cs typeface="Arial"/>
              </a:rPr>
              <a:t>M</a:t>
            </a:r>
            <a:r>
              <a:rPr sz="1750" spc="-35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62666E"/>
                </a:solidFill>
                <a:latin typeface="Arial"/>
                <a:cs typeface="Arial"/>
              </a:rPr>
              <a:t>T</a:t>
            </a:r>
            <a:r>
              <a:rPr sz="1750" spc="490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1750" spc="-65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1750" spc="110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endParaRPr sz="17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065"/>
              </a:spcBef>
            </a:pPr>
            <a:r>
              <a:rPr sz="1750" spc="120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1750" spc="30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1750" spc="409" dirty="0">
                <a:solidFill>
                  <a:srgbClr val="62666E"/>
                </a:solidFill>
                <a:latin typeface="Arial"/>
                <a:cs typeface="Arial"/>
              </a:rPr>
              <a:t>p</a:t>
            </a:r>
            <a:r>
              <a:rPr sz="1750" spc="18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1750" spc="120" dirty="0">
                <a:solidFill>
                  <a:srgbClr val="62666E"/>
                </a:solidFill>
                <a:latin typeface="Arial"/>
                <a:cs typeface="Arial"/>
              </a:rPr>
              <a:t>HH</a:t>
            </a:r>
            <a:r>
              <a:rPr sz="1750" spc="-245" dirty="0">
                <a:solidFill>
                  <a:srgbClr val="62666E"/>
                </a:solidFill>
                <a:latin typeface="Arial"/>
                <a:cs typeface="Arial"/>
              </a:rPr>
              <a:t>5</a:t>
            </a:r>
            <a:r>
              <a:rPr sz="1750" spc="-520" dirty="0">
                <a:solidFill>
                  <a:srgbClr val="62666E"/>
                </a:solidFill>
                <a:latin typeface="Arial"/>
                <a:cs typeface="Arial"/>
              </a:rPr>
              <a:t>1</a:t>
            </a:r>
            <a:r>
              <a:rPr sz="1750" spc="175" dirty="0">
                <a:solidFill>
                  <a:srgbClr val="62666E"/>
                </a:solidFill>
                <a:latin typeface="Arial"/>
                <a:cs typeface="Arial"/>
              </a:rPr>
              <a:t>T</a:t>
            </a:r>
            <a:r>
              <a:rPr sz="1750" spc="490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1750" spc="-130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1750" spc="295" dirty="0">
                <a:solidFill>
                  <a:srgbClr val="62666E"/>
                </a:solidFill>
                <a:latin typeface="Arial"/>
                <a:cs typeface="Arial"/>
              </a:rPr>
              <a:t>c</a:t>
            </a:r>
            <a:r>
              <a:rPr sz="1750" spc="229" dirty="0">
                <a:solidFill>
                  <a:srgbClr val="62666E"/>
                </a:solidFill>
                <a:latin typeface="Arial"/>
                <a:cs typeface="Arial"/>
              </a:rPr>
              <a:t>e</a:t>
            </a:r>
            <a:r>
              <a:rPr sz="1750" spc="345" dirty="0">
                <a:solidFill>
                  <a:srgbClr val="62666E"/>
                </a:solidFill>
                <a:latin typeface="Arial"/>
                <a:cs typeface="Arial"/>
              </a:rPr>
              <a:t>6</a:t>
            </a:r>
            <a:r>
              <a:rPr sz="1750" spc="180" dirty="0">
                <a:solidFill>
                  <a:srgbClr val="62666E"/>
                </a:solidFill>
                <a:latin typeface="Arial"/>
                <a:cs typeface="Arial"/>
              </a:rPr>
              <a:t>e.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609599"/>
            <a:ext cx="778933" cy="643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0400" y="761999"/>
            <a:ext cx="2150532" cy="4910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9466" y="761999"/>
            <a:ext cx="1727200" cy="4910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83866" y="762000"/>
            <a:ext cx="320040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6133" y="1913466"/>
            <a:ext cx="1524000" cy="4402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866" y="2523067"/>
            <a:ext cx="4758267" cy="4944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4123" y="215881"/>
            <a:ext cx="9566275" cy="0"/>
          </a:xfrm>
          <a:custGeom>
            <a:avLst/>
            <a:gdLst/>
            <a:ahLst/>
            <a:cxnLst/>
            <a:rect l="l" t="t" r="r" b="b"/>
            <a:pathLst>
              <a:path w="9566275">
                <a:moveTo>
                  <a:pt x="0" y="0"/>
                </a:moveTo>
                <a:lnTo>
                  <a:pt x="9566083" y="0"/>
                </a:lnTo>
              </a:path>
            </a:pathLst>
          </a:custGeom>
          <a:ln w="42327">
            <a:solidFill>
              <a:srgbClr val="74A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4494" y="245511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1828636"/>
                </a:moveTo>
                <a:lnTo>
                  <a:pt x="0" y="0"/>
                </a:lnTo>
              </a:path>
            </a:pathLst>
          </a:custGeom>
          <a:ln w="42327">
            <a:solidFill>
              <a:srgbClr val="90B8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9065" y="778863"/>
            <a:ext cx="0" cy="474345"/>
          </a:xfrm>
          <a:custGeom>
            <a:avLst/>
            <a:gdLst/>
            <a:ahLst/>
            <a:cxnLst/>
            <a:rect l="l" t="t" r="r" b="b"/>
            <a:pathLst>
              <a:path h="474344">
                <a:moveTo>
                  <a:pt x="0" y="474090"/>
                </a:moveTo>
                <a:lnTo>
                  <a:pt x="0" y="0"/>
                </a:lnTo>
              </a:path>
            </a:pathLst>
          </a:custGeom>
          <a:ln w="33862">
            <a:solidFill>
              <a:srgbClr val="90B3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330" y="1837102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676" y="0"/>
                </a:lnTo>
              </a:path>
            </a:pathLst>
          </a:custGeom>
          <a:ln w="33862">
            <a:solidFill>
              <a:srgbClr val="A3CC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8726" y="2332357"/>
            <a:ext cx="3234055" cy="0"/>
          </a:xfrm>
          <a:custGeom>
            <a:avLst/>
            <a:gdLst/>
            <a:ahLst/>
            <a:cxnLst/>
            <a:rect l="l" t="t" r="r" b="b"/>
            <a:pathLst>
              <a:path w="3234054">
                <a:moveTo>
                  <a:pt x="0" y="0"/>
                </a:moveTo>
                <a:lnTo>
                  <a:pt x="3233844" y="0"/>
                </a:lnTo>
              </a:path>
            </a:pathLst>
          </a:custGeom>
          <a:ln w="42327">
            <a:solidFill>
              <a:srgbClr val="B3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79837" y="245511"/>
            <a:ext cx="0" cy="2201545"/>
          </a:xfrm>
          <a:custGeom>
            <a:avLst/>
            <a:gdLst/>
            <a:ahLst/>
            <a:cxnLst/>
            <a:rect l="l" t="t" r="r" b="b"/>
            <a:pathLst>
              <a:path h="2201545">
                <a:moveTo>
                  <a:pt x="0" y="2201136"/>
                </a:moveTo>
                <a:lnTo>
                  <a:pt x="0" y="0"/>
                </a:lnTo>
              </a:path>
            </a:pathLst>
          </a:custGeom>
          <a:ln w="42327">
            <a:solidFill>
              <a:srgbClr val="97BC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32241" y="2440434"/>
            <a:ext cx="4034154" cy="143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 marR="306705" algn="just">
              <a:lnSpc>
                <a:spcPct val="115100"/>
              </a:lnSpc>
            </a:pPr>
            <a:r>
              <a:rPr sz="1500" spc="95" dirty="0">
                <a:solidFill>
                  <a:srgbClr val="6B6E72"/>
                </a:solidFill>
                <a:latin typeface="Arial"/>
                <a:cs typeface="Arial"/>
              </a:rPr>
              <a:t>3</a:t>
            </a:r>
            <a:r>
              <a:rPr sz="1500" spc="385" dirty="0">
                <a:solidFill>
                  <a:srgbClr val="6B6E72"/>
                </a:solidFill>
                <a:latin typeface="Arial"/>
                <a:cs typeface="Arial"/>
              </a:rPr>
              <a:t>r</a:t>
            </a:r>
            <a:r>
              <a:rPr sz="1500" spc="-204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55" dirty="0">
                <a:solidFill>
                  <a:srgbClr val="6B6E72"/>
                </a:solidFill>
                <a:latin typeface="Arial"/>
                <a:cs typeface="Arial"/>
              </a:rPr>
              <a:t>)</a:t>
            </a:r>
            <a:r>
              <a:rPr sz="1500" spc="80" dirty="0">
                <a:solidFill>
                  <a:srgbClr val="6B6E72"/>
                </a:solidFill>
                <a:latin typeface="Arial"/>
                <a:cs typeface="Arial"/>
              </a:rPr>
              <a:t>U{o</a:t>
            </a:r>
            <a:r>
              <a:rPr sz="1500" spc="10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160" dirty="0">
                <a:solidFill>
                  <a:srgbClr val="6B6E72"/>
                </a:solidFill>
                <a:latin typeface="Arial"/>
                <a:cs typeface="Arial"/>
              </a:rPr>
              <a:t>n</a:t>
            </a:r>
            <a:r>
              <a:rPr sz="1500" spc="225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95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90" dirty="0">
                <a:solidFill>
                  <a:srgbClr val="6B6E72"/>
                </a:solidFill>
                <a:latin typeface="Arial"/>
                <a:cs typeface="Arial"/>
              </a:rPr>
              <a:t>B</a:t>
            </a:r>
            <a:r>
              <a:rPr sz="1500" spc="-140" dirty="0">
                <a:solidFill>
                  <a:srgbClr val="6B6E72"/>
                </a:solidFill>
                <a:latin typeface="Arial"/>
                <a:cs typeface="Arial"/>
              </a:rPr>
              <a:t>e</a:t>
            </a:r>
            <a:r>
              <a:rPr sz="1500" spc="10" dirty="0">
                <a:solidFill>
                  <a:srgbClr val="6B6E72"/>
                </a:solidFill>
                <a:latin typeface="Arial"/>
                <a:cs typeface="Arial"/>
              </a:rPr>
              <a:t>.</a:t>
            </a:r>
            <a:r>
              <a:rPr sz="1500" spc="-204" dirty="0">
                <a:solidFill>
                  <a:srgbClr val="6B6E72"/>
                </a:solidFill>
                <a:latin typeface="Arial"/>
                <a:cs typeface="Arial"/>
              </a:rPr>
              <a:t>n</a:t>
            </a:r>
            <a:r>
              <a:rPr sz="1500" spc="25" dirty="0">
                <a:solidFill>
                  <a:srgbClr val="6B6E72"/>
                </a:solidFill>
                <a:latin typeface="Arial"/>
                <a:cs typeface="Arial"/>
              </a:rPr>
              <a:t>e</a:t>
            </a:r>
            <a:r>
              <a:rPr sz="1500" spc="9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13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260" dirty="0">
                <a:solidFill>
                  <a:srgbClr val="6B6E72"/>
                </a:solidFill>
                <a:latin typeface="Arial"/>
                <a:cs typeface="Arial"/>
              </a:rPr>
              <a:t>x</a:t>
            </a:r>
            <a:r>
              <a:rPr sz="1500" spc="100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-515" dirty="0">
                <a:solidFill>
                  <a:srgbClr val="6B6E72"/>
                </a:solidFill>
                <a:latin typeface="Arial"/>
                <a:cs typeface="Arial"/>
              </a:rPr>
              <a:t>M</a:t>
            </a:r>
            <a:r>
              <a:rPr sz="1500" spc="-1045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-119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865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50" dirty="0">
                <a:solidFill>
                  <a:srgbClr val="6B6E72"/>
                </a:solidFill>
                <a:latin typeface="Arial"/>
                <a:cs typeface="Arial"/>
              </a:rPr>
              <a:t>cT</a:t>
            </a:r>
            <a:r>
              <a:rPr sz="1500" spc="-90" dirty="0">
                <a:solidFill>
                  <a:srgbClr val="6B6E72"/>
                </a:solidFill>
                <a:latin typeface="Arial"/>
                <a:cs typeface="Arial"/>
              </a:rPr>
              <a:t>e</a:t>
            </a:r>
            <a:r>
              <a:rPr sz="1500" spc="85" dirty="0">
                <a:solidFill>
                  <a:srgbClr val="6B6E72"/>
                </a:solidFill>
                <a:latin typeface="Arial"/>
                <a:cs typeface="Arial"/>
              </a:rPr>
              <a:t>pcTB</a:t>
            </a:r>
            <a:r>
              <a:rPr sz="1500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270" dirty="0">
                <a:solidFill>
                  <a:srgbClr val="6B6E72"/>
                </a:solidFill>
                <a:latin typeface="Arial"/>
                <a:cs typeface="Arial"/>
              </a:rPr>
              <a:t>M</a:t>
            </a:r>
            <a:r>
              <a:rPr sz="1500" spc="90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-15" dirty="0">
                <a:solidFill>
                  <a:srgbClr val="6B6E72"/>
                </a:solidFill>
                <a:latin typeface="Arial"/>
                <a:cs typeface="Arial"/>
              </a:rPr>
              <a:t>c</a:t>
            </a:r>
            <a:r>
              <a:rPr sz="1500" spc="-1080" dirty="0">
                <a:solidFill>
                  <a:srgbClr val="6B6E72"/>
                </a:solidFill>
                <a:latin typeface="Arial"/>
                <a:cs typeface="Arial"/>
              </a:rPr>
              <a:t>B</a:t>
            </a:r>
            <a:r>
              <a:rPr sz="1500" spc="-865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-60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27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10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950" spc="565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-2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105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80" dirty="0">
                <a:solidFill>
                  <a:srgbClr val="6B6E72"/>
                </a:solidFill>
                <a:latin typeface="Arial"/>
                <a:cs typeface="Arial"/>
              </a:rPr>
              <a:t>)</a:t>
            </a:r>
            <a:r>
              <a:rPr sz="1500" spc="40" dirty="0">
                <a:solidFill>
                  <a:srgbClr val="6B6E72"/>
                </a:solidFill>
                <a:latin typeface="Arial"/>
                <a:cs typeface="Arial"/>
              </a:rPr>
              <a:t>'</a:t>
            </a:r>
            <a:r>
              <a:rPr sz="1500" spc="80" dirty="0">
                <a:solidFill>
                  <a:srgbClr val="6B6E72"/>
                </a:solidFill>
                <a:latin typeface="Arial"/>
                <a:cs typeface="Arial"/>
              </a:rPr>
              <a:t>K</a:t>
            </a:r>
            <a:r>
              <a:rPr sz="1500" spc="27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17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190" dirty="0">
                <a:solidFill>
                  <a:srgbClr val="6B6E72"/>
                </a:solidFill>
                <a:latin typeface="Arial"/>
                <a:cs typeface="Arial"/>
              </a:rPr>
              <a:t>Y</a:t>
            </a:r>
            <a:r>
              <a:rPr sz="1500" spc="-80" dirty="0">
                <a:solidFill>
                  <a:srgbClr val="6B6E72"/>
                </a:solidFill>
                <a:latin typeface="Arial"/>
                <a:cs typeface="Arial"/>
              </a:rPr>
              <a:t>K</a:t>
            </a:r>
            <a:r>
              <a:rPr sz="1500" spc="225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-40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-240" dirty="0">
                <a:solidFill>
                  <a:srgbClr val="6B6E72"/>
                </a:solidFill>
                <a:latin typeface="Arial"/>
                <a:cs typeface="Arial"/>
              </a:rPr>
              <a:t>1</a:t>
            </a:r>
            <a:r>
              <a:rPr sz="1500" spc="95" dirty="0">
                <a:solidFill>
                  <a:srgbClr val="6B6E72"/>
                </a:solidFill>
                <a:latin typeface="Arial"/>
                <a:cs typeface="Arial"/>
              </a:rPr>
              <a:t>HH</a:t>
            </a:r>
            <a:r>
              <a:rPr sz="1500" spc="-114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7C7E82"/>
                </a:solidFill>
                <a:latin typeface="Arial"/>
                <a:cs typeface="Arial"/>
              </a:rPr>
              <a:t>.n</a:t>
            </a:r>
            <a:r>
              <a:rPr sz="1500" spc="-180" dirty="0">
                <a:solidFill>
                  <a:srgbClr val="7C7E82"/>
                </a:solidFill>
                <a:latin typeface="Arial"/>
                <a:cs typeface="Arial"/>
              </a:rPr>
              <a:t>e</a:t>
            </a:r>
            <a:r>
              <a:rPr sz="1500" spc="225" dirty="0">
                <a:solidFill>
                  <a:srgbClr val="7C7E82"/>
                </a:solidFill>
                <a:latin typeface="Arial"/>
                <a:cs typeface="Arial"/>
              </a:rPr>
              <a:t>p</a:t>
            </a:r>
            <a:r>
              <a:rPr sz="1500" spc="-5" dirty="0">
                <a:solidFill>
                  <a:srgbClr val="7C7E82"/>
                </a:solidFill>
                <a:latin typeface="Arial"/>
                <a:cs typeface="Arial"/>
              </a:rPr>
              <a:t>)</a:t>
            </a:r>
            <a:r>
              <a:rPr sz="1500" spc="-20" dirty="0">
                <a:solidFill>
                  <a:srgbClr val="7C7E82"/>
                </a:solidFill>
                <a:latin typeface="Arial"/>
                <a:cs typeface="Arial"/>
              </a:rPr>
              <a:t>K</a:t>
            </a:r>
            <a:r>
              <a:rPr sz="1500" spc="-65" dirty="0">
                <a:solidFill>
                  <a:srgbClr val="7C7E82"/>
                </a:solidFill>
                <a:latin typeface="Arial"/>
                <a:cs typeface="Arial"/>
              </a:rPr>
              <a:t>a</a:t>
            </a:r>
            <a:r>
              <a:rPr sz="1500" spc="-80" dirty="0">
                <a:solidFill>
                  <a:srgbClr val="7C7E82"/>
                </a:solidFill>
                <a:latin typeface="Arial"/>
                <a:cs typeface="Arial"/>
              </a:rPr>
              <a:t>B</a:t>
            </a:r>
            <a:r>
              <a:rPr sz="1500" spc="-25" dirty="0">
                <a:solidFill>
                  <a:srgbClr val="7C7E82"/>
                </a:solidFill>
                <a:latin typeface="Arial"/>
                <a:cs typeface="Arial"/>
              </a:rPr>
              <a:t>H</a:t>
            </a:r>
            <a:r>
              <a:rPr sz="1500" spc="30" dirty="0">
                <a:solidFill>
                  <a:srgbClr val="7C7E82"/>
                </a:solidFill>
                <a:latin typeface="Arial"/>
                <a:cs typeface="Arial"/>
              </a:rPr>
              <a:t>HX</a:t>
            </a:r>
            <a:r>
              <a:rPr sz="1500" spc="10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7C7E82"/>
                </a:solidFill>
                <a:latin typeface="Arial"/>
                <a:cs typeface="Arial"/>
              </a:rPr>
              <a:t>3</a:t>
            </a:r>
            <a:r>
              <a:rPr sz="1500" spc="-55" dirty="0">
                <a:solidFill>
                  <a:srgbClr val="7C7E82"/>
                </a:solidFill>
                <a:latin typeface="Arial"/>
                <a:cs typeface="Arial"/>
              </a:rPr>
              <a:t>a</a:t>
            </a:r>
            <a:r>
              <a:rPr sz="1500" spc="160" dirty="0">
                <a:solidFill>
                  <a:srgbClr val="7C7E82"/>
                </a:solidFill>
                <a:latin typeface="Arial"/>
                <a:cs typeface="Arial"/>
              </a:rPr>
              <a:t>K</a:t>
            </a:r>
            <a:r>
              <a:rPr sz="1500" spc="10" dirty="0">
                <a:solidFill>
                  <a:srgbClr val="7C7E82"/>
                </a:solidFill>
                <a:latin typeface="Arial"/>
                <a:cs typeface="Arial"/>
              </a:rPr>
              <a:t>y</a:t>
            </a:r>
            <a:r>
              <a:rPr sz="1500" spc="555" dirty="0">
                <a:solidFill>
                  <a:srgbClr val="7C7E82"/>
                </a:solidFill>
                <a:latin typeface="Arial"/>
                <a:cs typeface="Arial"/>
              </a:rPr>
              <a:t>n</a:t>
            </a:r>
            <a:r>
              <a:rPr sz="1500" spc="-210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7C7E82"/>
                </a:solidFill>
                <a:latin typeface="Arial"/>
                <a:cs typeface="Arial"/>
              </a:rPr>
              <a:t>B</a:t>
            </a:r>
            <a:r>
              <a:rPr sz="1500" spc="-95" dirty="0">
                <a:solidFill>
                  <a:srgbClr val="7C7E82"/>
                </a:solidFill>
                <a:latin typeface="Arial"/>
                <a:cs typeface="Arial"/>
              </a:rPr>
              <a:t>e</a:t>
            </a:r>
            <a:r>
              <a:rPr sz="1500" spc="-15" dirty="0">
                <a:solidFill>
                  <a:srgbClr val="7C7E82"/>
                </a:solidFill>
                <a:latin typeface="Arial"/>
                <a:cs typeface="Arial"/>
              </a:rPr>
              <a:t>J</a:t>
            </a:r>
            <a:r>
              <a:rPr sz="1500" spc="-100" dirty="0">
                <a:solidFill>
                  <a:srgbClr val="7C7E82"/>
                </a:solidFill>
                <a:latin typeface="Arial"/>
                <a:cs typeface="Arial"/>
              </a:rPr>
              <a:t>I</a:t>
            </a:r>
            <a:r>
              <a:rPr sz="1500" spc="-215" dirty="0">
                <a:solidFill>
                  <a:srgbClr val="7C7E82"/>
                </a:solidFill>
                <a:latin typeface="Arial"/>
                <a:cs typeface="Arial"/>
              </a:rPr>
              <a:t>1&gt;,</a:t>
            </a:r>
            <a:r>
              <a:rPr sz="1500" spc="-60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25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535" dirty="0">
                <a:solidFill>
                  <a:srgbClr val="6B6E72"/>
                </a:solidFill>
                <a:latin typeface="Arial"/>
                <a:cs typeface="Arial"/>
              </a:rPr>
              <a:t>m</a:t>
            </a:r>
            <a:r>
              <a:rPr sz="1500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690" dirty="0">
                <a:solidFill>
                  <a:srgbClr val="6B6E72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-14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-315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125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100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-2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10" dirty="0">
                <a:solidFill>
                  <a:srgbClr val="6B6E72"/>
                </a:solidFill>
                <a:latin typeface="Arial"/>
                <a:cs typeface="Arial"/>
              </a:rPr>
              <a:t>M</a:t>
            </a:r>
            <a:r>
              <a:rPr sz="1500" spc="25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40" dirty="0">
                <a:solidFill>
                  <a:srgbClr val="6B6E72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  <a:p>
            <a:pPr marL="12700" marR="5080" indent="8255">
              <a:lnSpc>
                <a:spcPts val="2400"/>
              </a:lnSpc>
              <a:spcBef>
                <a:spcPts val="180"/>
              </a:spcBef>
            </a:pPr>
            <a:r>
              <a:rPr sz="1500" spc="-2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110" dirty="0">
                <a:solidFill>
                  <a:srgbClr val="6B6E72"/>
                </a:solidFill>
                <a:latin typeface="Arial"/>
                <a:cs typeface="Arial"/>
              </a:rPr>
              <a:t>OB</a:t>
            </a:r>
            <a:r>
              <a:rPr sz="1500" spc="7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-245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-119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865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580" dirty="0">
                <a:solidFill>
                  <a:srgbClr val="6B6E72"/>
                </a:solidFill>
                <a:latin typeface="Arial"/>
                <a:cs typeface="Arial"/>
              </a:rPr>
              <a:t>,</a:t>
            </a:r>
            <a:r>
              <a:rPr sz="1500" spc="-49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3300" spc="-232" baseline="-30303" dirty="0">
                <a:solidFill>
                  <a:srgbClr val="6B6E72"/>
                </a:solidFill>
                <a:latin typeface="Arial"/>
                <a:cs typeface="Arial"/>
              </a:rPr>
              <a:t>.</a:t>
            </a:r>
            <a:r>
              <a:rPr sz="1500" spc="25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-2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80" dirty="0">
                <a:solidFill>
                  <a:srgbClr val="6B6E72"/>
                </a:solidFill>
                <a:latin typeface="Arial"/>
                <a:cs typeface="Arial"/>
              </a:rPr>
              <a:t>K</a:t>
            </a:r>
            <a:r>
              <a:rPr sz="1500" spc="225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25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345" dirty="0">
                <a:solidFill>
                  <a:srgbClr val="6B6E72"/>
                </a:solidFill>
                <a:latin typeface="Arial"/>
                <a:cs typeface="Arial"/>
              </a:rPr>
              <a:t>m</a:t>
            </a:r>
            <a:r>
              <a:rPr sz="1500" spc="195" dirty="0">
                <a:solidFill>
                  <a:srgbClr val="6B6E72"/>
                </a:solidFill>
                <a:latin typeface="Arial"/>
                <a:cs typeface="Arial"/>
              </a:rPr>
              <a:t>oro</a:t>
            </a:r>
            <a:r>
              <a:rPr sz="1500" spc="9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6B6E72"/>
                </a:solidFill>
                <a:latin typeface="Arial"/>
                <a:cs typeface="Arial"/>
              </a:rPr>
              <a:t>CB</a:t>
            </a:r>
            <a:r>
              <a:rPr sz="1500" spc="1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-245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130" dirty="0">
                <a:solidFill>
                  <a:srgbClr val="6B6E72"/>
                </a:solidFill>
                <a:latin typeface="Arial"/>
                <a:cs typeface="Arial"/>
              </a:rPr>
              <a:t>B</a:t>
            </a:r>
            <a:r>
              <a:rPr sz="1500" spc="-45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330" dirty="0">
                <a:solidFill>
                  <a:srgbClr val="6B6E72"/>
                </a:solidFill>
                <a:latin typeface="Arial"/>
                <a:cs typeface="Arial"/>
              </a:rPr>
              <a:t>ro</a:t>
            </a:r>
            <a:r>
              <a:rPr sz="1500" spc="-15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7C7E82"/>
                </a:solidFill>
                <a:latin typeface="Arial"/>
                <a:cs typeface="Arial"/>
              </a:rPr>
              <a:t>3</a:t>
            </a:r>
            <a:r>
              <a:rPr sz="1500" spc="225" dirty="0">
                <a:solidFill>
                  <a:srgbClr val="7C7E82"/>
                </a:solidFill>
                <a:latin typeface="Arial"/>
                <a:cs typeface="Arial"/>
              </a:rPr>
              <a:t>p</a:t>
            </a:r>
            <a:r>
              <a:rPr sz="1500" spc="-10" dirty="0">
                <a:solidFill>
                  <a:srgbClr val="7C7E82"/>
                </a:solidFill>
                <a:latin typeface="Arial"/>
                <a:cs typeface="Arial"/>
              </a:rPr>
              <a:t>a3Ka</a:t>
            </a:r>
            <a:r>
              <a:rPr sz="1500" spc="-5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6B6E72"/>
                </a:solidFill>
                <a:latin typeface="Arial"/>
                <a:cs typeface="Arial"/>
              </a:rPr>
              <a:t>TeCT</a:t>
            </a:r>
            <a:r>
              <a:rPr sz="1500" spc="4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445" dirty="0">
                <a:solidFill>
                  <a:srgbClr val="6B6E72"/>
                </a:solidFill>
                <a:latin typeface="Arial"/>
                <a:cs typeface="Arial"/>
              </a:rPr>
              <a:t>,</a:t>
            </a:r>
            <a:r>
              <a:rPr sz="1000" spc="90" dirty="0">
                <a:solidFill>
                  <a:srgbClr val="6B6E72"/>
                </a:solidFill>
                <a:latin typeface="Arial"/>
                <a:cs typeface="Arial"/>
              </a:rPr>
              <a:t>fil</a:t>
            </a:r>
            <a:r>
              <a:rPr sz="1000" spc="130" dirty="0">
                <a:solidFill>
                  <a:srgbClr val="6B6E72"/>
                </a:solidFill>
                <a:latin typeface="Arial"/>
                <a:cs typeface="Arial"/>
              </a:rPr>
              <a:t>(</a:t>
            </a:r>
            <a:r>
              <a:rPr sz="1000" spc="150" dirty="0">
                <a:solidFill>
                  <a:srgbClr val="6B6E72"/>
                </a:solidFill>
                <a:latin typeface="Arial"/>
                <a:cs typeface="Arial"/>
              </a:rPr>
              <a:t>J.</a:t>
            </a:r>
            <a:r>
              <a:rPr sz="1000" spc="90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7C7E82"/>
                </a:solidFill>
                <a:latin typeface="Arial"/>
                <a:cs typeface="Arial"/>
              </a:rPr>
              <a:t>.[{</a:t>
            </a:r>
            <a:r>
              <a:rPr sz="1500" spc="-90" dirty="0">
                <a:solidFill>
                  <a:srgbClr val="7C7E82"/>
                </a:solidFill>
                <a:latin typeface="Arial"/>
                <a:cs typeface="Arial"/>
              </a:rPr>
              <a:t>0</a:t>
            </a:r>
            <a:r>
              <a:rPr sz="1500" spc="-45" dirty="0">
                <a:solidFill>
                  <a:srgbClr val="7C7E82"/>
                </a:solidFill>
                <a:latin typeface="Arial"/>
                <a:cs typeface="Arial"/>
              </a:rPr>
              <a:t>3</a:t>
            </a:r>
            <a:r>
              <a:rPr sz="1500" spc="-80" dirty="0">
                <a:solidFill>
                  <a:srgbClr val="7C7E82"/>
                </a:solidFill>
                <a:latin typeface="Arial"/>
                <a:cs typeface="Arial"/>
              </a:rPr>
              <a:t>B</a:t>
            </a:r>
            <a:r>
              <a:rPr sz="1500" spc="-315" dirty="0">
                <a:solidFill>
                  <a:srgbClr val="7C7E82"/>
                </a:solidFill>
                <a:latin typeface="Arial"/>
                <a:cs typeface="Arial"/>
              </a:rPr>
              <a:t>O</a:t>
            </a:r>
            <a:r>
              <a:rPr sz="1500" spc="-75" dirty="0">
                <a:solidFill>
                  <a:srgbClr val="7C7E82"/>
                </a:solidFill>
                <a:latin typeface="Arial"/>
                <a:cs typeface="Arial"/>
              </a:rPr>
              <a:t>ID110</a:t>
            </a:r>
            <a:r>
              <a:rPr sz="1500" spc="-210" dirty="0">
                <a:solidFill>
                  <a:srgbClr val="7C7E82"/>
                </a:solidFill>
                <a:latin typeface="Arial"/>
                <a:cs typeface="Arial"/>
              </a:rPr>
              <a:t>T</a:t>
            </a:r>
            <a:r>
              <a:rPr sz="1500" spc="140" dirty="0">
                <a:solidFill>
                  <a:srgbClr val="7C7E82"/>
                </a:solidFill>
                <a:latin typeface="Arial"/>
                <a:cs typeface="Arial"/>
              </a:rPr>
              <a:t>b</a:t>
            </a:r>
            <a:r>
              <a:rPr sz="1500" spc="-60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160" dirty="0">
                <a:solidFill>
                  <a:srgbClr val="6B6E72"/>
                </a:solidFill>
                <a:latin typeface="Arial"/>
                <a:cs typeface="Arial"/>
              </a:rPr>
              <a:t>n</a:t>
            </a:r>
            <a:r>
              <a:rPr sz="1500" spc="250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145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-40" dirty="0">
                <a:solidFill>
                  <a:srgbClr val="6B6E72"/>
                </a:solidFill>
                <a:latin typeface="Arial"/>
                <a:cs typeface="Arial"/>
              </a:rPr>
              <a:t>BeC</a:t>
            </a:r>
            <a:r>
              <a:rPr sz="1500" spc="-90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18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40707" y="3972764"/>
            <a:ext cx="3530600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45" dirty="0">
                <a:solidFill>
                  <a:srgbClr val="6B6E72"/>
                </a:solidFill>
                <a:latin typeface="Arial"/>
                <a:cs typeface="Arial"/>
              </a:rPr>
              <a:t>&lt;jJ</a:t>
            </a:r>
            <a:r>
              <a:rPr sz="1500" spc="-260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20" dirty="0">
                <a:solidFill>
                  <a:srgbClr val="6B6E72"/>
                </a:solidFill>
                <a:latin typeface="Arial"/>
                <a:cs typeface="Arial"/>
              </a:rPr>
              <a:t>K</a:t>
            </a:r>
            <a:r>
              <a:rPr sz="1500" spc="-90" dirty="0">
                <a:solidFill>
                  <a:srgbClr val="6B6E72"/>
                </a:solidFill>
                <a:latin typeface="Arial"/>
                <a:cs typeface="Arial"/>
              </a:rPr>
              <a:t>TH</a:t>
            </a:r>
            <a:r>
              <a:rPr sz="1500" spc="225" dirty="0">
                <a:solidFill>
                  <a:srgbClr val="6B6E72"/>
                </a:solidFill>
                <a:latin typeface="Arial"/>
                <a:cs typeface="Arial"/>
              </a:rPr>
              <a:t>q</a:t>
            </a:r>
            <a:r>
              <a:rPr sz="1500" spc="-2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215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6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-145" dirty="0">
                <a:solidFill>
                  <a:srgbClr val="6B6E72"/>
                </a:solidFill>
                <a:latin typeface="Arial"/>
                <a:cs typeface="Arial"/>
              </a:rPr>
              <a:t>B</a:t>
            </a:r>
            <a:r>
              <a:rPr sz="1500" spc="80" dirty="0">
                <a:solidFill>
                  <a:srgbClr val="6B6E72"/>
                </a:solidFill>
                <a:latin typeface="Arial"/>
                <a:cs typeface="Arial"/>
              </a:rPr>
              <a:t>eeb</a:t>
            </a:r>
            <a:r>
              <a:rPr sz="1500" spc="9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254" dirty="0">
                <a:solidFill>
                  <a:srgbClr val="6B6E72"/>
                </a:solidFill>
                <a:latin typeface="Arial"/>
                <a:cs typeface="Arial"/>
              </a:rPr>
              <a:t>c</a:t>
            </a:r>
            <a:r>
              <a:rPr sz="1500" spc="155" dirty="0">
                <a:solidFill>
                  <a:srgbClr val="6B6E72"/>
                </a:solidFill>
                <a:latin typeface="Arial"/>
                <a:cs typeface="Arial"/>
              </a:rPr>
              <a:t>n</a:t>
            </a:r>
            <a:r>
              <a:rPr sz="1500" spc="25" dirty="0">
                <a:solidFill>
                  <a:srgbClr val="6B6E72"/>
                </a:solidFill>
                <a:latin typeface="Arial"/>
                <a:cs typeface="Arial"/>
              </a:rPr>
              <a:t>e</a:t>
            </a:r>
            <a:r>
              <a:rPr sz="1500" spc="-745" dirty="0">
                <a:solidFill>
                  <a:srgbClr val="6B6E72"/>
                </a:solidFill>
                <a:latin typeface="Arial"/>
                <a:cs typeface="Arial"/>
              </a:rPr>
              <a:t>K</a:t>
            </a:r>
            <a:r>
              <a:rPr sz="3300" spc="157" baseline="-30303" dirty="0">
                <a:solidFill>
                  <a:srgbClr val="7C7E82"/>
                </a:solidFill>
                <a:latin typeface="Arial"/>
                <a:cs typeface="Arial"/>
              </a:rPr>
              <a:t>.</a:t>
            </a:r>
            <a:r>
              <a:rPr sz="1500" spc="-185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190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-20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260" dirty="0">
                <a:solidFill>
                  <a:srgbClr val="565B5D"/>
                </a:solidFill>
                <a:latin typeface="Arial"/>
                <a:cs typeface="Arial"/>
              </a:rPr>
              <a:t>I</a:t>
            </a:r>
            <a:r>
              <a:rPr sz="1500" spc="-220" dirty="0">
                <a:solidFill>
                  <a:srgbClr val="565B5D"/>
                </a:solidFill>
                <a:latin typeface="Arial"/>
                <a:cs typeface="Arial"/>
              </a:rPr>
              <a:t>l</a:t>
            </a:r>
            <a:r>
              <a:rPr sz="1500" spc="30" dirty="0">
                <a:solidFill>
                  <a:srgbClr val="565B5D"/>
                </a:solidFill>
                <a:latin typeface="Arial"/>
                <a:cs typeface="Arial"/>
              </a:rPr>
              <a:t>0</a:t>
            </a:r>
            <a:r>
              <a:rPr sz="1500" spc="5" dirty="0">
                <a:solidFill>
                  <a:srgbClr val="565B5D"/>
                </a:solidFill>
                <a:latin typeface="Arial"/>
                <a:cs typeface="Arial"/>
              </a:rPr>
              <a:t>T</a:t>
            </a:r>
            <a:r>
              <a:rPr sz="1500" spc="380" dirty="0">
                <a:solidFill>
                  <a:srgbClr val="565B5D"/>
                </a:solidFill>
                <a:latin typeface="Arial"/>
                <a:cs typeface="Arial"/>
              </a:rPr>
              <a:t>p</a:t>
            </a:r>
            <a:r>
              <a:rPr sz="1500" spc="-35" dirty="0">
                <a:solidFill>
                  <a:srgbClr val="565B5D"/>
                </a:solidFill>
                <a:latin typeface="Arial"/>
                <a:cs typeface="Arial"/>
              </a:rPr>
              <a:t> </a:t>
            </a:r>
            <a:r>
              <a:rPr sz="1500" spc="165" dirty="0">
                <a:solidFill>
                  <a:srgbClr val="565B5D"/>
                </a:solidFill>
                <a:latin typeface="Arial"/>
                <a:cs typeface="Arial"/>
              </a:rPr>
              <a:t>6</a:t>
            </a:r>
            <a:r>
              <a:rPr sz="1500" spc="45" dirty="0">
                <a:solidFill>
                  <a:srgbClr val="565B5D"/>
                </a:solidFill>
                <a:latin typeface="Arial"/>
                <a:cs typeface="Arial"/>
              </a:rPr>
              <a:t>H</a:t>
            </a:r>
            <a:r>
              <a:rPr sz="1500" spc="-90" dirty="0">
                <a:solidFill>
                  <a:srgbClr val="565B5D"/>
                </a:solidFill>
                <a:latin typeface="Arial"/>
                <a:cs typeface="Arial"/>
              </a:rPr>
              <a:t>H</a:t>
            </a:r>
            <a:r>
              <a:rPr sz="1500" spc="-10" dirty="0">
                <a:solidFill>
                  <a:srgbClr val="565B5D"/>
                </a:solidFill>
                <a:latin typeface="Arial"/>
                <a:cs typeface="Arial"/>
              </a:rPr>
              <a:t>X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23759" y="4083986"/>
            <a:ext cx="946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0" dirty="0">
                <a:solidFill>
                  <a:srgbClr val="6B6E72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32241" y="4269070"/>
            <a:ext cx="403796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30" dirty="0">
                <a:solidFill>
                  <a:srgbClr val="6B6E72"/>
                </a:solidFill>
                <a:latin typeface="Arial"/>
                <a:cs typeface="Arial"/>
              </a:rPr>
              <a:t>1</a:t>
            </a:r>
            <a:r>
              <a:rPr sz="1500" spc="-415" dirty="0">
                <a:solidFill>
                  <a:srgbClr val="6B6E72"/>
                </a:solidFill>
                <a:latin typeface="Arial"/>
                <a:cs typeface="Arial"/>
              </a:rPr>
              <a:t>1</a:t>
            </a:r>
            <a:r>
              <a:rPr sz="1500" spc="-45" dirty="0">
                <a:solidFill>
                  <a:srgbClr val="6B6E72"/>
                </a:solidFill>
                <a:latin typeface="Arial"/>
                <a:cs typeface="Arial"/>
              </a:rPr>
              <a:t>C</a:t>
            </a:r>
            <a:r>
              <a:rPr sz="1500" spc="-19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80" dirty="0">
                <a:solidFill>
                  <a:srgbClr val="6B6E72"/>
                </a:solidFill>
                <a:latin typeface="Arial"/>
                <a:cs typeface="Arial"/>
              </a:rPr>
              <a:t>X</a:t>
            </a:r>
            <a:r>
              <a:rPr sz="1500" spc="-114" dirty="0">
                <a:solidFill>
                  <a:srgbClr val="6B6E72"/>
                </a:solidFill>
                <a:latin typeface="Arial"/>
                <a:cs typeface="Arial"/>
              </a:rPr>
              <a:t>OJ</a:t>
            </a:r>
            <a:r>
              <a:rPr sz="1500" spc="-125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-245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295" dirty="0">
                <a:solidFill>
                  <a:srgbClr val="6B6E72"/>
                </a:solidFill>
                <a:latin typeface="Arial"/>
                <a:cs typeface="Arial"/>
              </a:rPr>
              <a:t>r</a:t>
            </a:r>
            <a:r>
              <a:rPr sz="1500" spc="90" dirty="0">
                <a:solidFill>
                  <a:srgbClr val="6B6E72"/>
                </a:solidFill>
                <a:latin typeface="Arial"/>
                <a:cs typeface="Arial"/>
              </a:rPr>
              <a:t>o-rr</a:t>
            </a:r>
            <a:r>
              <a:rPr sz="1500" spc="-15" dirty="0">
                <a:solidFill>
                  <a:srgbClr val="6B6E72"/>
                </a:solidFill>
                <a:latin typeface="Arial"/>
                <a:cs typeface="Arial"/>
              </a:rPr>
              <a:t>e</a:t>
            </a:r>
            <a:r>
              <a:rPr sz="1500" spc="-90" dirty="0">
                <a:solidFill>
                  <a:srgbClr val="6B6E72"/>
                </a:solidFill>
                <a:latin typeface="Arial"/>
                <a:cs typeface="Arial"/>
              </a:rPr>
              <a:t>,n:</a:t>
            </a:r>
            <a:r>
              <a:rPr sz="1500" spc="-325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295" dirty="0">
                <a:solidFill>
                  <a:srgbClr val="6B6E72"/>
                </a:solidFill>
                <a:latin typeface="Arial"/>
                <a:cs typeface="Arial"/>
              </a:rPr>
              <a:t>r</a:t>
            </a:r>
            <a:r>
              <a:rPr sz="1500" spc="160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360" dirty="0">
                <a:solidFill>
                  <a:srgbClr val="6B6E72"/>
                </a:solidFill>
                <a:latin typeface="Arial"/>
                <a:cs typeface="Arial"/>
              </a:rPr>
              <a:t>r</a:t>
            </a:r>
            <a:r>
              <a:rPr sz="1500" spc="-375" dirty="0">
                <a:solidFill>
                  <a:srgbClr val="6B6E72"/>
                </a:solidFill>
                <a:latin typeface="Arial"/>
                <a:cs typeface="Arial"/>
              </a:rPr>
              <a:t>1</a:t>
            </a:r>
            <a:r>
              <a:rPr sz="1500" spc="160" dirty="0">
                <a:solidFill>
                  <a:srgbClr val="6B6E72"/>
                </a:solidFill>
                <a:latin typeface="Arial"/>
                <a:cs typeface="Arial"/>
              </a:rPr>
              <a:t>q</a:t>
            </a:r>
            <a:r>
              <a:rPr sz="1500" spc="4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15" dirty="0">
                <a:solidFill>
                  <a:srgbClr val="6B6E72"/>
                </a:solidFill>
                <a:latin typeface="Arial"/>
                <a:cs typeface="Arial"/>
              </a:rPr>
              <a:t>HX</a:t>
            </a:r>
            <a:r>
              <a:rPr sz="1500" spc="30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-90" dirty="0">
                <a:solidFill>
                  <a:srgbClr val="7C7E82"/>
                </a:solidFill>
                <a:latin typeface="Arial"/>
                <a:cs typeface="Arial"/>
              </a:rPr>
              <a:t>.[{O</a:t>
            </a:r>
            <a:r>
              <a:rPr sz="1500" spc="-95" dirty="0">
                <a:solidFill>
                  <a:srgbClr val="7C7E82"/>
                </a:solidFill>
                <a:latin typeface="Arial"/>
                <a:cs typeface="Arial"/>
              </a:rPr>
              <a:t>CJl</a:t>
            </a:r>
            <a:r>
              <a:rPr sz="1500" spc="-10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7C7E82"/>
                </a:solidFill>
                <a:latin typeface="Arial"/>
                <a:cs typeface="Arial"/>
              </a:rPr>
              <a:t>.[</a:t>
            </a:r>
            <a:r>
              <a:rPr sz="1500" spc="-195" dirty="0">
                <a:solidFill>
                  <a:srgbClr val="7C7E82"/>
                </a:solidFill>
                <a:latin typeface="Arial"/>
                <a:cs typeface="Arial"/>
              </a:rPr>
              <a:t>{</a:t>
            </a:r>
            <a:r>
              <a:rPr sz="1500" spc="-5" dirty="0">
                <a:solidFill>
                  <a:srgbClr val="7C7E82"/>
                </a:solidFill>
                <a:latin typeface="Arial"/>
                <a:cs typeface="Arial"/>
              </a:rPr>
              <a:t>)</a:t>
            </a:r>
            <a:r>
              <a:rPr sz="1500" spc="-20" dirty="0">
                <a:solidFill>
                  <a:srgbClr val="7C7E82"/>
                </a:solidFill>
                <a:latin typeface="Arial"/>
                <a:cs typeface="Arial"/>
              </a:rPr>
              <a:t>K</a:t>
            </a:r>
            <a:r>
              <a:rPr sz="1500" spc="-65" dirty="0">
                <a:solidFill>
                  <a:srgbClr val="7C7E82"/>
                </a:solidFill>
                <a:latin typeface="Arial"/>
                <a:cs typeface="Arial"/>
              </a:rPr>
              <a:t>e</a:t>
            </a:r>
            <a:r>
              <a:rPr sz="1500" spc="-90" dirty="0">
                <a:solidFill>
                  <a:srgbClr val="7C7E82"/>
                </a:solidFill>
                <a:latin typeface="Arial"/>
                <a:cs typeface="Arial"/>
              </a:rPr>
              <a:t>H</a:t>
            </a:r>
            <a:r>
              <a:rPr sz="1500" spc="229" dirty="0">
                <a:solidFill>
                  <a:srgbClr val="7C7E82"/>
                </a:solidFill>
                <a:latin typeface="Arial"/>
                <a:cs typeface="Arial"/>
              </a:rPr>
              <a:t>b</a:t>
            </a:r>
            <a:r>
              <a:rPr sz="1500" spc="310" dirty="0">
                <a:solidFill>
                  <a:srgbClr val="7C7E82"/>
                </a:solidFill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40707" y="4573844"/>
            <a:ext cx="343535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380" dirty="0">
                <a:solidFill>
                  <a:srgbClr val="6B6E72"/>
                </a:solidFill>
                <a:latin typeface="Arial"/>
                <a:cs typeface="Arial"/>
              </a:rPr>
              <a:t>U</a:t>
            </a:r>
            <a:r>
              <a:rPr sz="1500" spc="-105" dirty="0">
                <a:solidFill>
                  <a:srgbClr val="6B6E72"/>
                </a:solidFill>
                <a:latin typeface="Arial"/>
                <a:cs typeface="Arial"/>
              </a:rPr>
              <a:t>e</a:t>
            </a:r>
            <a:r>
              <a:rPr sz="3300" spc="-127" baseline="-31565" dirty="0">
                <a:solidFill>
                  <a:srgbClr val="6B6E72"/>
                </a:solidFill>
                <a:latin typeface="Arial"/>
                <a:cs typeface="Arial"/>
              </a:rPr>
              <a:t>.</a:t>
            </a:r>
            <a:r>
              <a:rPr sz="1500" spc="-55" dirty="0">
                <a:solidFill>
                  <a:srgbClr val="7C7E82"/>
                </a:solidFill>
                <a:latin typeface="Arial"/>
                <a:cs typeface="Arial"/>
              </a:rPr>
              <a:t>,n:y</a:t>
            </a:r>
            <a:r>
              <a:rPr sz="1500" spc="-40" dirty="0">
                <a:solidFill>
                  <a:srgbClr val="7C7E82"/>
                </a:solidFill>
                <a:latin typeface="Arial"/>
                <a:cs typeface="Arial"/>
              </a:rPr>
              <a:t>)</a:t>
            </a:r>
            <a:r>
              <a:rPr sz="1500" spc="-85" dirty="0">
                <a:solidFill>
                  <a:srgbClr val="7C7E82"/>
                </a:solidFill>
                <a:latin typeface="Arial"/>
                <a:cs typeface="Arial"/>
              </a:rPr>
              <a:t>Ke</a:t>
            </a:r>
            <a:r>
              <a:rPr sz="1500" spc="10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6B6E72"/>
                </a:solidFill>
                <a:latin typeface="Arial"/>
                <a:cs typeface="Arial"/>
              </a:rPr>
              <a:t>B</a:t>
            </a:r>
            <a:r>
              <a:rPr sz="1500" spc="-95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-30" dirty="0">
                <a:solidFill>
                  <a:srgbClr val="6B6E72"/>
                </a:solidFill>
                <a:latin typeface="Arial"/>
                <a:cs typeface="Arial"/>
              </a:rPr>
              <a:t>)</a:t>
            </a:r>
            <a:r>
              <a:rPr sz="1500" spc="-65" dirty="0">
                <a:solidFill>
                  <a:srgbClr val="6B6E72"/>
                </a:solidFill>
                <a:latin typeface="Arial"/>
                <a:cs typeface="Arial"/>
              </a:rPr>
              <a:t>KJ</a:t>
            </a:r>
            <a:r>
              <a:rPr sz="1500" spc="-135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-140" dirty="0">
                <a:solidFill>
                  <a:srgbClr val="6B6E72"/>
                </a:solidFill>
                <a:latin typeface="Arial"/>
                <a:cs typeface="Arial"/>
              </a:rPr>
              <a:t>MBO</a:t>
            </a:r>
            <a:r>
              <a:rPr sz="1500" spc="-60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7C7E82"/>
                </a:solidFill>
                <a:latin typeface="Arial"/>
                <a:cs typeface="Arial"/>
              </a:rPr>
              <a:t>.[</a:t>
            </a:r>
            <a:r>
              <a:rPr sz="1500" spc="-465" dirty="0">
                <a:solidFill>
                  <a:srgbClr val="7C7E82"/>
                </a:solidFill>
                <a:latin typeface="Arial"/>
                <a:cs typeface="Arial"/>
              </a:rPr>
              <a:t>{</a:t>
            </a:r>
            <a:r>
              <a:rPr sz="3300" spc="-315" baseline="-31565" dirty="0">
                <a:solidFill>
                  <a:srgbClr val="6B6E72"/>
                </a:solidFill>
                <a:latin typeface="Arial"/>
                <a:cs typeface="Arial"/>
              </a:rPr>
              <a:t>.</a:t>
            </a:r>
            <a:r>
              <a:rPr sz="1500" spc="-70" dirty="0">
                <a:solidFill>
                  <a:srgbClr val="7C7E82"/>
                </a:solidFill>
                <a:latin typeface="Arial"/>
                <a:cs typeface="Arial"/>
              </a:rPr>
              <a:t>J</a:t>
            </a:r>
            <a:r>
              <a:rPr sz="1500" spc="-250" dirty="0">
                <a:solidFill>
                  <a:srgbClr val="7C7E82"/>
                </a:solidFill>
                <a:latin typeface="Arial"/>
                <a:cs typeface="Arial"/>
              </a:rPr>
              <a:t>I</a:t>
            </a:r>
            <a:r>
              <a:rPr sz="1500" spc="-240" dirty="0">
                <a:solidFill>
                  <a:srgbClr val="7C7E82"/>
                </a:solidFill>
                <a:latin typeface="Arial"/>
                <a:cs typeface="Arial"/>
              </a:rPr>
              <a:t>.sr</a:t>
            </a:r>
            <a:r>
              <a:rPr sz="1500" spc="15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5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295" dirty="0">
                <a:solidFill>
                  <a:srgbClr val="6B6E72"/>
                </a:solidFill>
                <a:latin typeface="Arial"/>
                <a:cs typeface="Arial"/>
              </a:rPr>
              <a:t>r</a:t>
            </a:r>
            <a:r>
              <a:rPr sz="1500" spc="175" dirty="0">
                <a:solidFill>
                  <a:srgbClr val="6B6E72"/>
                </a:solidFill>
                <a:latin typeface="Arial"/>
                <a:cs typeface="Arial"/>
              </a:rPr>
              <a:t>o,</a:t>
            </a:r>
            <a:r>
              <a:rPr sz="1500" spc="-100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345" dirty="0">
                <a:solidFill>
                  <a:srgbClr val="6B6E72"/>
                </a:solidFill>
                <a:latin typeface="Arial"/>
                <a:cs typeface="Arial"/>
              </a:rPr>
              <a:t>m</a:t>
            </a:r>
            <a:r>
              <a:rPr sz="1500" spc="190" dirty="0">
                <a:solidFill>
                  <a:srgbClr val="6B6E72"/>
                </a:solidFill>
                <a:latin typeface="Arial"/>
                <a:cs typeface="Arial"/>
              </a:rPr>
              <a:t>o6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40707" y="4878616"/>
            <a:ext cx="381952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25" dirty="0">
                <a:solidFill>
                  <a:srgbClr val="7C7E82"/>
                </a:solidFill>
                <a:latin typeface="Arial"/>
                <a:cs typeface="Arial"/>
              </a:rPr>
              <a:t>O</a:t>
            </a:r>
            <a:r>
              <a:rPr sz="1500" spc="-15" dirty="0">
                <a:solidFill>
                  <a:srgbClr val="7C7E82"/>
                </a:solidFill>
                <a:latin typeface="Arial"/>
                <a:cs typeface="Arial"/>
              </a:rPr>
              <a:t>U</a:t>
            </a:r>
            <a:r>
              <a:rPr sz="1500" spc="-45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7C7E82"/>
                </a:solidFill>
                <a:latin typeface="Arial"/>
                <a:cs typeface="Arial"/>
              </a:rPr>
              <a:t>H</a:t>
            </a:r>
            <a:r>
              <a:rPr sz="1500" spc="-90" dirty="0">
                <a:solidFill>
                  <a:srgbClr val="7C7E82"/>
                </a:solidFill>
                <a:latin typeface="Arial"/>
                <a:cs typeface="Arial"/>
              </a:rPr>
              <a:t>H</a:t>
            </a:r>
            <a:r>
              <a:rPr sz="1500" spc="5" dirty="0">
                <a:solidFill>
                  <a:srgbClr val="7C7E82"/>
                </a:solidFill>
                <a:latin typeface="Arial"/>
                <a:cs typeface="Arial"/>
              </a:rPr>
              <a:t>T</a:t>
            </a:r>
            <a:r>
              <a:rPr sz="1500" spc="270" dirty="0">
                <a:solidFill>
                  <a:srgbClr val="7C7E82"/>
                </a:solidFill>
                <a:latin typeface="Arial"/>
                <a:cs typeface="Arial"/>
              </a:rPr>
              <a:t>H</a:t>
            </a:r>
            <a:r>
              <a:rPr sz="1500" spc="-175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7C7E82"/>
                </a:solidFill>
                <a:latin typeface="Arial"/>
                <a:cs typeface="Arial"/>
              </a:rPr>
              <a:t>cr</a:t>
            </a:r>
            <a:r>
              <a:rPr sz="1500" spc="-70" dirty="0">
                <a:solidFill>
                  <a:srgbClr val="7C7E82"/>
                </a:solidFill>
                <a:latin typeface="Arial"/>
                <a:cs typeface="Arial"/>
              </a:rPr>
              <a:t>r</a:t>
            </a:r>
            <a:r>
              <a:rPr sz="1500" spc="250" dirty="0">
                <a:solidFill>
                  <a:srgbClr val="7C7E82"/>
                </a:solidFill>
                <a:latin typeface="Arial"/>
                <a:cs typeface="Arial"/>
              </a:rPr>
              <a:t>p</a:t>
            </a:r>
            <a:r>
              <a:rPr sz="1500" spc="145" dirty="0">
                <a:solidFill>
                  <a:srgbClr val="7C7E82"/>
                </a:solidFill>
                <a:latin typeface="Arial"/>
                <a:cs typeface="Arial"/>
              </a:rPr>
              <a:t>o</a:t>
            </a:r>
            <a:r>
              <a:rPr sz="1500" spc="10" dirty="0">
                <a:solidFill>
                  <a:srgbClr val="7C7E82"/>
                </a:solidFill>
                <a:latin typeface="Arial"/>
                <a:cs typeface="Arial"/>
              </a:rPr>
              <a:t>M</a:t>
            </a:r>
            <a:r>
              <a:rPr sz="1500" spc="-315" dirty="0">
                <a:solidFill>
                  <a:srgbClr val="7C7E82"/>
                </a:solidFill>
                <a:latin typeface="Arial"/>
                <a:cs typeface="Arial"/>
              </a:rPr>
              <a:t>O</a:t>
            </a:r>
            <a:r>
              <a:rPr sz="1500" spc="10" dirty="0">
                <a:solidFill>
                  <a:srgbClr val="7C7E82"/>
                </a:solidFill>
                <a:latin typeface="Arial"/>
                <a:cs typeface="Arial"/>
              </a:rPr>
              <a:t>)K</a:t>
            </a:r>
            <a:r>
              <a:rPr sz="1500" spc="20" dirty="0">
                <a:solidFill>
                  <a:srgbClr val="7C7E82"/>
                </a:solidFill>
                <a:latin typeface="Arial"/>
                <a:cs typeface="Arial"/>
              </a:rPr>
              <a:t>H</a:t>
            </a:r>
            <a:r>
              <a:rPr sz="1500" spc="15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-120" dirty="0">
                <a:solidFill>
                  <a:srgbClr val="565B5D"/>
                </a:solidFill>
                <a:latin typeface="Arial"/>
                <a:cs typeface="Arial"/>
              </a:rPr>
              <a:t>C</a:t>
            </a:r>
            <a:r>
              <a:rPr sz="1500" spc="-170" dirty="0">
                <a:solidFill>
                  <a:srgbClr val="565B5D"/>
                </a:solidFill>
                <a:latin typeface="Arial"/>
                <a:cs typeface="Arial"/>
              </a:rPr>
              <a:t>T</a:t>
            </a:r>
            <a:r>
              <a:rPr sz="1500" spc="215" dirty="0">
                <a:solidFill>
                  <a:srgbClr val="565B5D"/>
                </a:solidFill>
                <a:latin typeface="Arial"/>
                <a:cs typeface="Arial"/>
              </a:rPr>
              <a:t>b</a:t>
            </a:r>
            <a:r>
              <a:rPr sz="1500" spc="-70" dirty="0">
                <a:solidFill>
                  <a:srgbClr val="565B5D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7C7E82"/>
                </a:solidFill>
                <a:latin typeface="Arial"/>
                <a:cs typeface="Arial"/>
              </a:rPr>
              <a:t>.no</a:t>
            </a:r>
            <a:r>
              <a:rPr sz="1500" spc="-55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25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-145" dirty="0">
                <a:solidFill>
                  <a:srgbClr val="6B6E72"/>
                </a:solidFill>
                <a:latin typeface="Arial"/>
                <a:cs typeface="Arial"/>
              </a:rPr>
              <a:t>B</a:t>
            </a:r>
            <a:r>
              <a:rPr sz="1500" spc="225" dirty="0">
                <a:solidFill>
                  <a:srgbClr val="6B6E72"/>
                </a:solidFill>
                <a:latin typeface="Arial"/>
                <a:cs typeface="Arial"/>
              </a:rPr>
              <a:t>q</a:t>
            </a:r>
            <a:r>
              <a:rPr sz="1500" spc="-40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4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155" dirty="0">
                <a:solidFill>
                  <a:srgbClr val="6B6E72"/>
                </a:solidFill>
                <a:latin typeface="Arial"/>
                <a:cs typeface="Arial"/>
              </a:rPr>
              <a:t>H.sI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32241" y="5191855"/>
            <a:ext cx="3999229" cy="204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50"/>
              </a:lnSpc>
            </a:pPr>
            <a:r>
              <a:rPr sz="1500" spc="-180" dirty="0">
                <a:solidFill>
                  <a:srgbClr val="7C7E82"/>
                </a:solidFill>
                <a:latin typeface="Arial"/>
                <a:cs typeface="Arial"/>
              </a:rPr>
              <a:t>,n:</a:t>
            </a:r>
            <a:r>
              <a:rPr sz="1500" spc="-35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565B5D"/>
                </a:solidFill>
                <a:latin typeface="Arial"/>
                <a:cs typeface="Arial"/>
              </a:rPr>
              <a:t>T</a:t>
            </a:r>
            <a:r>
              <a:rPr sz="1500" spc="45" dirty="0">
                <a:solidFill>
                  <a:srgbClr val="565B5D"/>
                </a:solidFill>
                <a:latin typeface="Arial"/>
                <a:cs typeface="Arial"/>
              </a:rPr>
              <a:t>e</a:t>
            </a:r>
            <a:r>
              <a:rPr sz="1500" spc="180" dirty="0">
                <a:solidFill>
                  <a:srgbClr val="565B5D"/>
                </a:solidFill>
                <a:latin typeface="Arial"/>
                <a:cs typeface="Arial"/>
              </a:rPr>
              <a:t>H</a:t>
            </a:r>
            <a:r>
              <a:rPr sz="1500" spc="-155" dirty="0">
                <a:solidFill>
                  <a:srgbClr val="565B5D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7C7E82"/>
                </a:solidFill>
                <a:latin typeface="Arial"/>
                <a:cs typeface="Arial"/>
              </a:rPr>
              <a:t>3</a:t>
            </a:r>
            <a:r>
              <a:rPr sz="1500" spc="65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165" dirty="0">
                <a:solidFill>
                  <a:srgbClr val="6B6E72"/>
                </a:solidFill>
                <a:latin typeface="Arial"/>
                <a:cs typeface="Arial"/>
              </a:rPr>
              <a:t>oco</a:t>
            </a:r>
            <a:r>
              <a:rPr sz="1500" spc="105" dirty="0">
                <a:solidFill>
                  <a:srgbClr val="6B6E72"/>
                </a:solidFill>
                <a:latin typeface="Arial"/>
                <a:cs typeface="Arial"/>
              </a:rPr>
              <a:t>6</a:t>
            </a:r>
            <a:r>
              <a:rPr sz="1500" spc="-10" dirty="0">
                <a:solidFill>
                  <a:srgbClr val="6B6E72"/>
                </a:solidFill>
                <a:latin typeface="Arial"/>
                <a:cs typeface="Arial"/>
              </a:rPr>
              <a:t>J</a:t>
            </a:r>
            <a:r>
              <a:rPr sz="1500" spc="-165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-2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80" dirty="0">
                <a:solidFill>
                  <a:srgbClr val="6B6E72"/>
                </a:solidFill>
                <a:latin typeface="Arial"/>
                <a:cs typeface="Arial"/>
              </a:rPr>
              <a:t>B</a:t>
            </a:r>
            <a:r>
              <a:rPr sz="1500" spc="-2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105" dirty="0">
                <a:solidFill>
                  <a:srgbClr val="6B6E72"/>
                </a:solidFill>
                <a:latin typeface="Arial"/>
                <a:cs typeface="Arial"/>
              </a:rPr>
              <a:t>MH</a:t>
            </a:r>
            <a:r>
              <a:rPr sz="1500" spc="-9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6B6E72"/>
                </a:solidFill>
                <a:latin typeface="Arial"/>
                <a:cs typeface="Arial"/>
              </a:rPr>
              <a:t>OCB</a:t>
            </a:r>
            <a:r>
              <a:rPr sz="1500" spc="-120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-60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4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80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65" dirty="0">
                <a:solidFill>
                  <a:srgbClr val="6B6E72"/>
                </a:solidFill>
                <a:latin typeface="Arial"/>
                <a:cs typeface="Arial"/>
              </a:rPr>
              <a:t>M</a:t>
            </a:r>
            <a:r>
              <a:rPr sz="1500" spc="27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endParaRPr sz="1500">
              <a:latin typeface="Arial"/>
              <a:cs typeface="Arial"/>
            </a:endParaRPr>
          </a:p>
          <a:p>
            <a:pPr marL="20955" marR="198755">
              <a:lnSpc>
                <a:spcPts val="2400"/>
              </a:lnSpc>
              <a:spcBef>
                <a:spcPts val="229"/>
              </a:spcBef>
            </a:pPr>
            <a:r>
              <a:rPr sz="1500" spc="-710" dirty="0">
                <a:solidFill>
                  <a:srgbClr val="6B6E72"/>
                </a:solidFill>
                <a:latin typeface="Arial"/>
                <a:cs typeface="Arial"/>
              </a:rPr>
              <a:t>1</a:t>
            </a:r>
            <a:r>
              <a:rPr sz="3300" spc="-142" baseline="-30303" dirty="0">
                <a:solidFill>
                  <a:srgbClr val="6B6E72"/>
                </a:solidFill>
                <a:latin typeface="Arial"/>
                <a:cs typeface="Arial"/>
              </a:rPr>
              <a:t>.</a:t>
            </a:r>
            <a:r>
              <a:rPr sz="1500" spc="-434" dirty="0">
                <a:solidFill>
                  <a:srgbClr val="6B6E72"/>
                </a:solidFill>
                <a:latin typeface="Arial"/>
                <a:cs typeface="Arial"/>
              </a:rPr>
              <a:t>1</a:t>
            </a:r>
            <a:r>
              <a:rPr sz="1500" spc="30" dirty="0">
                <a:solidFill>
                  <a:srgbClr val="6B6E72"/>
                </a:solidFill>
                <a:latin typeface="Arial"/>
                <a:cs typeface="Arial"/>
              </a:rPr>
              <a:t>0</a:t>
            </a:r>
            <a:r>
              <a:rPr sz="1500" spc="95" dirty="0">
                <a:solidFill>
                  <a:srgbClr val="6B6E72"/>
                </a:solidFill>
                <a:latin typeface="Arial"/>
                <a:cs typeface="Arial"/>
              </a:rPr>
              <a:t>Tp</a:t>
            </a:r>
            <a:r>
              <a:rPr sz="1500" spc="70" dirty="0">
                <a:solidFill>
                  <a:srgbClr val="6B6E72"/>
                </a:solidFill>
                <a:latin typeface="Arial"/>
                <a:cs typeface="Arial"/>
              </a:rPr>
              <a:t>e</a:t>
            </a:r>
            <a:r>
              <a:rPr sz="3300" spc="-892" baseline="-30303" dirty="0">
                <a:solidFill>
                  <a:srgbClr val="7C7E82"/>
                </a:solidFill>
                <a:latin typeface="Arial"/>
                <a:cs typeface="Arial"/>
              </a:rPr>
              <a:t>.</a:t>
            </a:r>
            <a:r>
              <a:rPr sz="1500" spc="100" dirty="0">
                <a:solidFill>
                  <a:srgbClr val="6B6E72"/>
                </a:solidFill>
                <a:latin typeface="Arial"/>
                <a:cs typeface="Arial"/>
              </a:rPr>
              <a:t>6</a:t>
            </a:r>
            <a:r>
              <a:rPr sz="1500" spc="70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75" dirty="0">
                <a:solidFill>
                  <a:srgbClr val="6B6E72"/>
                </a:solidFill>
                <a:latin typeface="Arial"/>
                <a:cs typeface="Arial"/>
              </a:rPr>
              <a:t>M</a:t>
            </a:r>
            <a:r>
              <a:rPr sz="1500" spc="4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445" dirty="0">
                <a:solidFill>
                  <a:srgbClr val="6B6E72"/>
                </a:solidFill>
                <a:latin typeface="Arial"/>
                <a:cs typeface="Arial"/>
              </a:rPr>
              <a:t>,</a:t>
            </a:r>
            <a:r>
              <a:rPr sz="1500" spc="125" dirty="0">
                <a:solidFill>
                  <a:srgbClr val="565B5D"/>
                </a:solidFill>
                <a:latin typeface="Arial"/>
                <a:cs typeface="Arial"/>
              </a:rPr>
              <a:t>rro</a:t>
            </a:r>
            <a:r>
              <a:rPr sz="1500" spc="-55" dirty="0">
                <a:solidFill>
                  <a:srgbClr val="565B5D"/>
                </a:solidFill>
                <a:latin typeface="Arial"/>
                <a:cs typeface="Arial"/>
              </a:rPr>
              <a:t>6</a:t>
            </a:r>
            <a:r>
              <a:rPr sz="1500" spc="114" dirty="0">
                <a:solidFill>
                  <a:srgbClr val="565B5D"/>
                </a:solidFill>
                <a:latin typeface="Arial"/>
                <a:cs typeface="Arial"/>
              </a:rPr>
              <a:t>y</a:t>
            </a:r>
            <a:r>
              <a:rPr sz="1500" spc="-70" dirty="0">
                <a:solidFill>
                  <a:srgbClr val="7C7E82"/>
                </a:solidFill>
                <a:latin typeface="Arial"/>
                <a:cs typeface="Arial"/>
              </a:rPr>
              <a:t>,n:</a:t>
            </a:r>
            <a:r>
              <a:rPr sz="1500" spc="-175" dirty="0">
                <a:solidFill>
                  <a:srgbClr val="7C7E82"/>
                </a:solidFill>
                <a:latin typeface="Arial"/>
                <a:cs typeface="Arial"/>
              </a:rPr>
              <a:t>y</a:t>
            </a:r>
            <a:r>
              <a:rPr sz="1500" spc="50" dirty="0">
                <a:solidFill>
                  <a:srgbClr val="7C7E82"/>
                </a:solidFill>
                <a:latin typeface="Arial"/>
                <a:cs typeface="Arial"/>
              </a:rPr>
              <a:t>B</a:t>
            </a:r>
            <a:r>
              <a:rPr sz="1500" spc="-160" dirty="0">
                <a:solidFill>
                  <a:srgbClr val="7C7E82"/>
                </a:solidFill>
                <a:latin typeface="Arial"/>
                <a:cs typeface="Arial"/>
              </a:rPr>
              <a:t>a</a:t>
            </a:r>
            <a:r>
              <a:rPr sz="1500" spc="20" dirty="0">
                <a:solidFill>
                  <a:srgbClr val="7C7E82"/>
                </a:solidFill>
                <a:latin typeface="Arial"/>
                <a:cs typeface="Arial"/>
              </a:rPr>
              <a:t>TH</a:t>
            </a:r>
            <a:r>
              <a:rPr sz="1500" spc="-80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6B6E72"/>
                </a:solidFill>
                <a:latin typeface="Arial"/>
                <a:cs typeface="Arial"/>
              </a:rPr>
              <a:t>,n:IDI </a:t>
            </a:r>
            <a:r>
              <a:rPr sz="1500" spc="-25" dirty="0">
                <a:solidFill>
                  <a:srgbClr val="6B6E72"/>
                </a:solidFill>
                <a:latin typeface="Arial"/>
                <a:cs typeface="Arial"/>
              </a:rPr>
              <a:t>HHX</a:t>
            </a:r>
            <a:r>
              <a:rPr sz="1500" spc="-10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6B6E72"/>
                </a:solidFill>
                <a:latin typeface="Arial"/>
                <a:cs typeface="Arial"/>
              </a:rPr>
              <a:t>l</a:t>
            </a:r>
            <a:r>
              <a:rPr sz="1500" spc="7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45" dirty="0">
                <a:solidFill>
                  <a:srgbClr val="6B6E72"/>
                </a:solidFill>
                <a:latin typeface="Arial"/>
                <a:cs typeface="Arial"/>
              </a:rPr>
              <a:t>.[{</a:t>
            </a:r>
            <a:r>
              <a:rPr sz="1500" spc="-229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220" dirty="0">
                <a:solidFill>
                  <a:srgbClr val="6B6E72"/>
                </a:solidFill>
                <a:latin typeface="Arial"/>
                <a:cs typeface="Arial"/>
              </a:rPr>
              <a:t>B</a:t>
            </a:r>
            <a:r>
              <a:rPr sz="1500" spc="-120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-165" dirty="0">
                <a:solidFill>
                  <a:srgbClr val="6B6E72"/>
                </a:solidFill>
                <a:latin typeface="Arial"/>
                <a:cs typeface="Arial"/>
              </a:rPr>
              <a:t>JJ:YaJ</a:t>
            </a:r>
            <a:r>
              <a:rPr sz="1500" spc="-95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16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165" dirty="0">
                <a:solidFill>
                  <a:srgbClr val="6B6E72"/>
                </a:solidFill>
                <a:latin typeface="Arial"/>
                <a:cs typeface="Arial"/>
              </a:rPr>
              <a:t>H)</a:t>
            </a:r>
            <a:r>
              <a:rPr sz="1500" spc="55" dirty="0">
                <a:solidFill>
                  <a:srgbClr val="6B6E72"/>
                </a:solidFill>
                <a:latin typeface="Arial"/>
                <a:cs typeface="Arial"/>
              </a:rPr>
              <a:t>'</a:t>
            </a:r>
            <a:r>
              <a:rPr sz="1500" spc="-14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6B6E72"/>
                </a:solidFill>
                <a:latin typeface="Arial"/>
                <a:cs typeface="Arial"/>
              </a:rPr>
              <a:t>rr</a:t>
            </a:r>
            <a:r>
              <a:rPr sz="1500" spc="90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95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295" dirty="0">
                <a:solidFill>
                  <a:srgbClr val="6B6E72"/>
                </a:solidFill>
                <a:latin typeface="Arial"/>
                <a:cs typeface="Arial"/>
              </a:rPr>
              <a:t>r</a:t>
            </a:r>
            <a:r>
              <a:rPr sz="1500" spc="225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25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45" dirty="0">
                <a:solidFill>
                  <a:srgbClr val="6B6E72"/>
                </a:solidFill>
                <a:latin typeface="Arial"/>
                <a:cs typeface="Arial"/>
              </a:rPr>
              <a:t>MY</a:t>
            </a:r>
            <a:r>
              <a:rPr sz="1500" spc="-4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265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60" dirty="0">
                <a:solidFill>
                  <a:srgbClr val="6B6E72"/>
                </a:solidFill>
                <a:latin typeface="Arial"/>
                <a:cs typeface="Arial"/>
              </a:rPr>
              <a:t>0</a:t>
            </a:r>
            <a:r>
              <a:rPr sz="1500" spc="-10" dirty="0">
                <a:solidFill>
                  <a:srgbClr val="6B6E72"/>
                </a:solidFill>
                <a:latin typeface="Arial"/>
                <a:cs typeface="Arial"/>
              </a:rPr>
              <a:t>3</a:t>
            </a:r>
            <a:r>
              <a:rPr sz="1500" spc="-110" dirty="0">
                <a:solidFill>
                  <a:srgbClr val="6B6E72"/>
                </a:solidFill>
                <a:latin typeface="Arial"/>
                <a:cs typeface="Arial"/>
              </a:rPr>
              <a:t>B</a:t>
            </a:r>
            <a:r>
              <a:rPr sz="1500" spc="-2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5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160" dirty="0">
                <a:solidFill>
                  <a:srgbClr val="6B6E72"/>
                </a:solidFill>
                <a:latin typeface="Arial"/>
                <a:cs typeface="Arial"/>
              </a:rPr>
              <a:t>K</a:t>
            </a:r>
            <a:r>
              <a:rPr sz="1500" spc="-125" dirty="0">
                <a:solidFill>
                  <a:srgbClr val="6B6E72"/>
                </a:solidFill>
                <a:latin typeface="Arial"/>
                <a:cs typeface="Arial"/>
              </a:rPr>
              <a:t>y</a:t>
            </a:r>
            <a:r>
              <a:rPr sz="1500" spc="445" dirty="0">
                <a:solidFill>
                  <a:srgbClr val="6B6E72"/>
                </a:solidFill>
                <a:latin typeface="Arial"/>
                <a:cs typeface="Arial"/>
              </a:rPr>
              <a:t>,</a:t>
            </a:r>
            <a:endParaRPr sz="1500">
              <a:latin typeface="Arial"/>
              <a:cs typeface="Arial"/>
            </a:endParaRPr>
          </a:p>
          <a:p>
            <a:pPr marL="20955" marR="198755">
              <a:lnSpc>
                <a:spcPts val="2330"/>
              </a:lnSpc>
              <a:spcBef>
                <a:spcPts val="55"/>
              </a:spcBef>
            </a:pPr>
            <a:r>
              <a:rPr sz="1500" spc="100" dirty="0">
                <a:solidFill>
                  <a:srgbClr val="7C7E82"/>
                </a:solidFill>
                <a:latin typeface="Arial"/>
                <a:cs typeface="Arial"/>
              </a:rPr>
              <a:t>o</a:t>
            </a:r>
            <a:r>
              <a:rPr sz="1500" spc="-15" dirty="0">
                <a:solidFill>
                  <a:srgbClr val="7C7E82"/>
                </a:solidFill>
                <a:latin typeface="Arial"/>
                <a:cs typeface="Arial"/>
              </a:rPr>
              <a:t>c</a:t>
            </a:r>
            <a:r>
              <a:rPr sz="1500" spc="-1080" dirty="0">
                <a:solidFill>
                  <a:srgbClr val="7C7E82"/>
                </a:solidFill>
                <a:latin typeface="Arial"/>
                <a:cs typeface="Arial"/>
              </a:rPr>
              <a:t>B</a:t>
            </a:r>
            <a:r>
              <a:rPr sz="1500" spc="-865" dirty="0">
                <a:solidFill>
                  <a:srgbClr val="7C7E82"/>
                </a:solidFill>
                <a:latin typeface="Arial"/>
                <a:cs typeface="Arial"/>
              </a:rPr>
              <a:t>i</a:t>
            </a:r>
            <a:r>
              <a:rPr sz="1500" spc="-60" dirty="0">
                <a:solidFill>
                  <a:srgbClr val="7C7E82"/>
                </a:solidFill>
                <a:latin typeface="Arial"/>
                <a:cs typeface="Arial"/>
              </a:rPr>
              <a:t>T</a:t>
            </a:r>
            <a:r>
              <a:rPr sz="1500" spc="-25" dirty="0">
                <a:solidFill>
                  <a:srgbClr val="7C7E82"/>
                </a:solidFill>
                <a:latin typeface="Arial"/>
                <a:cs typeface="Arial"/>
              </a:rPr>
              <a:t>H</a:t>
            </a:r>
            <a:r>
              <a:rPr sz="1500" spc="-215" dirty="0">
                <a:solidFill>
                  <a:srgbClr val="7C7E82"/>
                </a:solidFill>
                <a:latin typeface="Arial"/>
                <a:cs typeface="Arial"/>
              </a:rPr>
              <a:t>JO</a:t>
            </a:r>
            <a:r>
              <a:rPr sz="1500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225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25" dirty="0">
                <a:solidFill>
                  <a:srgbClr val="6B6E72"/>
                </a:solidFill>
                <a:latin typeface="Arial"/>
                <a:cs typeface="Arial"/>
              </a:rPr>
              <a:t>aeKT</a:t>
            </a:r>
            <a:r>
              <a:rPr sz="1500" spc="-95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225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165" dirty="0">
                <a:solidFill>
                  <a:srgbClr val="6B6E72"/>
                </a:solidFill>
                <a:latin typeface="Arial"/>
                <a:cs typeface="Arial"/>
              </a:rPr>
              <a:t>iro</a:t>
            </a:r>
            <a:r>
              <a:rPr sz="1500" spc="-5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7C7E82"/>
                </a:solidFill>
                <a:latin typeface="Arial"/>
                <a:cs typeface="Arial"/>
              </a:rPr>
              <a:t>T</a:t>
            </a:r>
            <a:r>
              <a:rPr sz="1500" spc="50" dirty="0">
                <a:solidFill>
                  <a:srgbClr val="7C7E82"/>
                </a:solidFill>
                <a:latin typeface="Arial"/>
                <a:cs typeface="Arial"/>
              </a:rPr>
              <a:t>o</a:t>
            </a:r>
            <a:r>
              <a:rPr sz="1500" spc="280" dirty="0">
                <a:solidFill>
                  <a:srgbClr val="7C7E82"/>
                </a:solidFill>
                <a:latin typeface="Arial"/>
                <a:cs typeface="Arial"/>
              </a:rPr>
              <a:t>m</a:t>
            </a:r>
            <a:r>
              <a:rPr sz="1500" spc="130" dirty="0">
                <a:solidFill>
                  <a:srgbClr val="7C7E82"/>
                </a:solidFill>
                <a:latin typeface="Arial"/>
                <a:cs typeface="Arial"/>
              </a:rPr>
              <a:t>o.</a:t>
            </a:r>
            <a:r>
              <a:rPr sz="1500" spc="55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31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170" dirty="0">
                <a:solidFill>
                  <a:srgbClr val="6B6E72"/>
                </a:solidFill>
                <a:latin typeface="Arial"/>
                <a:cs typeface="Arial"/>
              </a:rPr>
              <a:t>.n</a:t>
            </a:r>
            <a:r>
              <a:rPr sz="1500" spc="-285" dirty="0">
                <a:solidFill>
                  <a:srgbClr val="6B6E72"/>
                </a:solidFill>
                <a:latin typeface="Arial"/>
                <a:cs typeface="Arial"/>
              </a:rPr>
              <a:t>;</a:t>
            </a:r>
            <a:r>
              <a:rPr sz="1500" spc="5" dirty="0">
                <a:solidFill>
                  <a:srgbClr val="6B6E72"/>
                </a:solidFill>
                <a:latin typeface="Arial"/>
                <a:cs typeface="Arial"/>
              </a:rPr>
              <a:t>e</a:t>
            </a:r>
            <a:r>
              <a:rPr sz="1500" spc="-50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-235" dirty="0">
                <a:solidFill>
                  <a:srgbClr val="6B6E72"/>
                </a:solidFill>
                <a:latin typeface="Arial"/>
                <a:cs typeface="Arial"/>
              </a:rPr>
              <a:t>1&gt;c.sr</a:t>
            </a:r>
            <a:r>
              <a:rPr sz="1500" spc="-14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6B6E72"/>
                </a:solidFill>
                <a:latin typeface="Arial"/>
                <a:cs typeface="Arial"/>
              </a:rPr>
              <a:t>r</a:t>
            </a:r>
            <a:r>
              <a:rPr sz="1500" spc="100" dirty="0">
                <a:solidFill>
                  <a:srgbClr val="6B6E72"/>
                </a:solidFill>
                <a:latin typeface="Arial"/>
                <a:cs typeface="Arial"/>
              </a:rPr>
              <a:t>r</a:t>
            </a:r>
            <a:r>
              <a:rPr sz="3300" spc="165" baseline="-31565" dirty="0">
                <a:solidFill>
                  <a:srgbClr val="7C7E82"/>
                </a:solidFill>
                <a:latin typeface="Arial"/>
                <a:cs typeface="Arial"/>
              </a:rPr>
              <a:t>.</a:t>
            </a:r>
            <a:r>
              <a:rPr sz="3300" spc="-607" baseline="-31565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215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-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-145" dirty="0">
                <a:solidFill>
                  <a:srgbClr val="6B6E72"/>
                </a:solidFill>
                <a:latin typeface="Arial"/>
                <a:cs typeface="Arial"/>
              </a:rPr>
              <a:t>K</a:t>
            </a:r>
            <a:r>
              <a:rPr sz="1500" spc="-50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-185" dirty="0">
                <a:solidFill>
                  <a:srgbClr val="6B6E72"/>
                </a:solidFill>
                <a:latin typeface="Arial"/>
                <a:cs typeface="Arial"/>
              </a:rPr>
              <a:t>M</a:t>
            </a:r>
            <a:r>
              <a:rPr sz="1500" spc="100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-95" dirty="0">
                <a:solidFill>
                  <a:srgbClr val="6B6E72"/>
                </a:solidFill>
                <a:latin typeface="Arial"/>
                <a:cs typeface="Arial"/>
              </a:rPr>
              <a:t>1</a:t>
            </a:r>
            <a:r>
              <a:rPr sz="1500" spc="240" dirty="0">
                <a:solidFill>
                  <a:srgbClr val="6B6E72"/>
                </a:solidFill>
                <a:latin typeface="Arial"/>
                <a:cs typeface="Arial"/>
              </a:rPr>
              <a:t>'</a:t>
            </a:r>
            <a:r>
              <a:rPr sz="1500" spc="10" dirty="0">
                <a:solidFill>
                  <a:srgbClr val="6B6E72"/>
                </a:solidFill>
                <a:latin typeface="Arial"/>
                <a:cs typeface="Arial"/>
              </a:rPr>
              <a:t>l</a:t>
            </a:r>
            <a:r>
              <a:rPr sz="1500" spc="-125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15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-55" dirty="0">
                <a:solidFill>
                  <a:srgbClr val="6B6E72"/>
                </a:solidFill>
                <a:latin typeface="Arial"/>
                <a:cs typeface="Arial"/>
              </a:rPr>
              <a:t>e</a:t>
            </a:r>
            <a:r>
              <a:rPr sz="1500" spc="225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-2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90" dirty="0">
                <a:solidFill>
                  <a:srgbClr val="6B6E72"/>
                </a:solidFill>
                <a:latin typeface="Arial"/>
                <a:cs typeface="Arial"/>
              </a:rPr>
              <a:t>3</a:t>
            </a:r>
            <a:r>
              <a:rPr sz="1500" spc="35" dirty="0">
                <a:solidFill>
                  <a:srgbClr val="6B6E72"/>
                </a:solidFill>
                <a:latin typeface="Arial"/>
                <a:cs typeface="Arial"/>
              </a:rPr>
              <a:t>0</a:t>
            </a:r>
            <a:r>
              <a:rPr sz="1500" spc="50" dirty="0">
                <a:solidFill>
                  <a:srgbClr val="6B6E72"/>
                </a:solidFill>
                <a:latin typeface="Arial"/>
                <a:cs typeface="Arial"/>
              </a:rPr>
              <a:t>B</a:t>
            </a:r>
            <a:r>
              <a:rPr sz="1500" spc="-95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4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595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-30" dirty="0">
                <a:solidFill>
                  <a:srgbClr val="6B6E72"/>
                </a:solidFill>
                <a:latin typeface="Arial"/>
                <a:cs typeface="Arial"/>
              </a:rPr>
              <a:t>TeC</a:t>
            </a:r>
            <a:r>
              <a:rPr sz="1500" spc="-105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-75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3300" spc="-112" baseline="-31565" dirty="0">
                <a:solidFill>
                  <a:srgbClr val="7C7E82"/>
                </a:solidFill>
                <a:latin typeface="Arial"/>
                <a:cs typeface="Arial"/>
              </a:rPr>
              <a:t>.</a:t>
            </a:r>
            <a:r>
              <a:rPr sz="3300" spc="67" baseline="-31565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7C7E82"/>
                </a:solidFill>
                <a:latin typeface="Times New Roman"/>
                <a:cs typeface="Times New Roman"/>
              </a:rPr>
              <a:t>.[{JI.sr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2400"/>
              </a:lnSpc>
              <a:spcBef>
                <a:spcPts val="80"/>
              </a:spcBef>
            </a:pPr>
            <a:r>
              <a:rPr sz="1500" spc="-170" dirty="0">
                <a:solidFill>
                  <a:srgbClr val="7C7E82"/>
                </a:solidFill>
                <a:latin typeface="Arial"/>
                <a:cs typeface="Arial"/>
              </a:rPr>
              <a:t>,n</a:t>
            </a:r>
            <a:r>
              <a:rPr sz="1500" spc="-285" dirty="0">
                <a:solidFill>
                  <a:srgbClr val="7C7E82"/>
                </a:solidFill>
                <a:latin typeface="Arial"/>
                <a:cs typeface="Arial"/>
              </a:rPr>
              <a:t>:</a:t>
            </a:r>
            <a:r>
              <a:rPr sz="1500" spc="-235" dirty="0">
                <a:solidFill>
                  <a:srgbClr val="7C7E82"/>
                </a:solidFill>
                <a:latin typeface="Arial"/>
                <a:cs typeface="Arial"/>
              </a:rPr>
              <a:t>1</a:t>
            </a:r>
            <a:r>
              <a:rPr sz="1500" spc="-40" dirty="0">
                <a:solidFill>
                  <a:srgbClr val="7C7E82"/>
                </a:solidFill>
                <a:latin typeface="Arial"/>
                <a:cs typeface="Arial"/>
              </a:rPr>
              <a:t>a</a:t>
            </a:r>
            <a:r>
              <a:rPr sz="1500" spc="340" dirty="0">
                <a:solidFill>
                  <a:srgbClr val="7C7E82"/>
                </a:solidFill>
                <a:latin typeface="Arial"/>
                <a:cs typeface="Arial"/>
              </a:rPr>
              <a:t>r</a:t>
            </a:r>
            <a:r>
              <a:rPr sz="1500" spc="250" dirty="0">
                <a:solidFill>
                  <a:srgbClr val="7C7E82"/>
                </a:solidFill>
                <a:latin typeface="Arial"/>
                <a:cs typeface="Arial"/>
              </a:rPr>
              <a:t>n</a:t>
            </a:r>
            <a:r>
              <a:rPr sz="1500" spc="100" dirty="0">
                <a:solidFill>
                  <a:srgbClr val="7C7E82"/>
                </a:solidFill>
                <a:latin typeface="Arial"/>
                <a:cs typeface="Arial"/>
              </a:rPr>
              <a:t>oc</a:t>
            </a:r>
            <a:r>
              <a:rPr sz="1500" spc="65" dirty="0">
                <a:solidFill>
                  <a:srgbClr val="7C7E82"/>
                </a:solidFill>
                <a:latin typeface="Arial"/>
                <a:cs typeface="Arial"/>
              </a:rPr>
              <a:t>T</a:t>
            </a:r>
            <a:r>
              <a:rPr sz="1500" spc="-15" dirty="0">
                <a:solidFill>
                  <a:srgbClr val="7C7E82"/>
                </a:solidFill>
                <a:latin typeface="Arial"/>
                <a:cs typeface="Arial"/>
              </a:rPr>
              <a:t>H</a:t>
            </a:r>
            <a:r>
              <a:rPr sz="1500" spc="-95" dirty="0">
                <a:solidFill>
                  <a:srgbClr val="7C7E82"/>
                </a:solidFill>
                <a:latin typeface="Arial"/>
                <a:cs typeface="Arial"/>
              </a:rPr>
              <a:t>K</a:t>
            </a:r>
            <a:r>
              <a:rPr sz="1500" spc="270" dirty="0">
                <a:solidFill>
                  <a:srgbClr val="7C7E82"/>
                </a:solidFill>
                <a:latin typeface="Arial"/>
                <a:cs typeface="Arial"/>
              </a:rPr>
              <a:t>H</a:t>
            </a:r>
            <a:r>
              <a:rPr sz="1500" spc="-175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7C7E82"/>
                </a:solidFill>
                <a:latin typeface="Arial"/>
                <a:cs typeface="Arial"/>
              </a:rPr>
              <a:t>3a</a:t>
            </a:r>
            <a:r>
              <a:rPr sz="1500" spc="-55" dirty="0">
                <a:solidFill>
                  <a:srgbClr val="7C7E82"/>
                </a:solidFill>
                <a:latin typeface="Arial"/>
                <a:cs typeface="Arial"/>
              </a:rPr>
              <a:t> </a:t>
            </a:r>
            <a:r>
              <a:rPr sz="1500" spc="200" dirty="0">
                <a:solidFill>
                  <a:srgbClr val="6B6E72"/>
                </a:solidFill>
                <a:latin typeface="Arial"/>
                <a:cs typeface="Arial"/>
              </a:rPr>
              <a:t>II</a:t>
            </a:r>
            <a:r>
              <a:rPr sz="1500" spc="-125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50" dirty="0">
                <a:solidFill>
                  <a:srgbClr val="6B6E72"/>
                </a:solidFill>
                <a:latin typeface="Arial"/>
                <a:cs typeface="Arial"/>
              </a:rPr>
              <a:t>K</a:t>
            </a:r>
            <a:r>
              <a:rPr sz="1500" spc="-160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90" dirty="0">
                <a:solidFill>
                  <a:srgbClr val="6B6E72"/>
                </a:solidFill>
                <a:latin typeface="Arial"/>
                <a:cs typeface="Arial"/>
              </a:rPr>
              <a:t>J</a:t>
            </a:r>
            <a:r>
              <a:rPr sz="1500" spc="-40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25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10" dirty="0">
                <a:solidFill>
                  <a:srgbClr val="6B6E72"/>
                </a:solidFill>
                <a:latin typeface="Arial"/>
                <a:cs typeface="Arial"/>
              </a:rPr>
              <a:t>M</a:t>
            </a:r>
            <a:r>
              <a:rPr sz="1500" spc="27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17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250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145" dirty="0">
                <a:solidFill>
                  <a:srgbClr val="6B6E72"/>
                </a:solidFill>
                <a:latin typeface="Arial"/>
                <a:cs typeface="Arial"/>
              </a:rPr>
              <a:t>u</a:t>
            </a:r>
            <a:r>
              <a:rPr sz="1500" spc="-305" dirty="0">
                <a:solidFill>
                  <a:srgbClr val="6B6E72"/>
                </a:solidFill>
                <a:latin typeface="Arial"/>
                <a:cs typeface="Arial"/>
              </a:rPr>
              <a:t>1</a:t>
            </a:r>
            <a:r>
              <a:rPr sz="1500" spc="-9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dirty="0">
                <a:solidFill>
                  <a:srgbClr val="6B6E72"/>
                </a:solidFill>
                <a:latin typeface="Arial"/>
                <a:cs typeface="Arial"/>
              </a:rPr>
              <a:t>1</a:t>
            </a:r>
            <a:r>
              <a:rPr sz="1500" spc="-135" dirty="0">
                <a:solidFill>
                  <a:srgbClr val="6B6E72"/>
                </a:solidFill>
                <a:latin typeface="Arial"/>
                <a:cs typeface="Arial"/>
              </a:rPr>
              <a:t>0</a:t>
            </a:r>
            <a:r>
              <a:rPr sz="1500" spc="-80" dirty="0">
                <a:solidFill>
                  <a:srgbClr val="6B6E72"/>
                </a:solidFill>
                <a:latin typeface="Arial"/>
                <a:cs typeface="Arial"/>
              </a:rPr>
              <a:t>B</a:t>
            </a:r>
            <a:r>
              <a:rPr sz="1500" spc="25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-20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135" dirty="0">
                <a:solidFill>
                  <a:srgbClr val="6B6E72"/>
                </a:solidFill>
                <a:latin typeface="Arial"/>
                <a:cs typeface="Arial"/>
              </a:rPr>
              <a:t>H.sI</a:t>
            </a:r>
            <a:r>
              <a:rPr sz="1500" spc="-85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290" dirty="0">
                <a:solidFill>
                  <a:srgbClr val="6B6E72"/>
                </a:solidFill>
                <a:latin typeface="Arial"/>
                <a:cs typeface="Arial"/>
              </a:rPr>
              <a:t>B</a:t>
            </a:r>
            <a:r>
              <a:rPr sz="1500" spc="130" dirty="0">
                <a:solidFill>
                  <a:srgbClr val="6B6E72"/>
                </a:solidFill>
                <a:latin typeface="Arial"/>
                <a:cs typeface="Arial"/>
              </a:rPr>
              <a:t>e</a:t>
            </a:r>
            <a:r>
              <a:rPr sz="1500" spc="-80" dirty="0">
                <a:solidFill>
                  <a:srgbClr val="6B6E72"/>
                </a:solidFill>
                <a:latin typeface="Arial"/>
                <a:cs typeface="Arial"/>
              </a:rPr>
              <a:t>K</a:t>
            </a:r>
            <a:r>
              <a:rPr sz="1500" spc="30" dirty="0">
                <a:solidFill>
                  <a:srgbClr val="6B6E72"/>
                </a:solidFill>
                <a:latin typeface="Arial"/>
                <a:cs typeface="Arial"/>
              </a:rPr>
              <a:t>cJi</a:t>
            </a:r>
            <a:r>
              <a:rPr sz="1500" spc="-30" dirty="0">
                <a:solidFill>
                  <a:srgbClr val="6B6E72"/>
                </a:solidFill>
                <a:latin typeface="Arial"/>
                <a:cs typeface="Arial"/>
              </a:rPr>
              <a:t>e</a:t>
            </a:r>
            <a:r>
              <a:rPr sz="1500" spc="225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95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445" dirty="0">
                <a:solidFill>
                  <a:srgbClr val="6B6E72"/>
                </a:solidFill>
                <a:latin typeface="Arial"/>
                <a:cs typeface="Arial"/>
              </a:rPr>
              <a:t>,</a:t>
            </a:r>
            <a:r>
              <a:rPr sz="1500" spc="300" dirty="0">
                <a:solidFill>
                  <a:srgbClr val="6B6E72"/>
                </a:solidFill>
                <a:latin typeface="Arial"/>
                <a:cs typeface="Arial"/>
              </a:rPr>
              <a:t>J</a:t>
            </a:r>
            <a:r>
              <a:rPr sz="1500" spc="10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25" dirty="0">
                <a:solidFill>
                  <a:srgbClr val="6B6E72"/>
                </a:solidFill>
                <a:latin typeface="Arial"/>
                <a:cs typeface="Arial"/>
              </a:rPr>
              <a:t>e</a:t>
            </a:r>
            <a:r>
              <a:rPr sz="1500" spc="165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-285" dirty="0">
                <a:solidFill>
                  <a:srgbClr val="6B6E72"/>
                </a:solidFill>
                <a:latin typeface="Arial"/>
                <a:cs typeface="Arial"/>
              </a:rPr>
              <a:t>i</a:t>
            </a:r>
            <a:r>
              <a:rPr sz="1500" spc="15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-55" dirty="0">
                <a:solidFill>
                  <a:srgbClr val="6B6E72"/>
                </a:solidFill>
                <a:latin typeface="Arial"/>
                <a:cs typeface="Arial"/>
              </a:rPr>
              <a:t>e</a:t>
            </a:r>
            <a:r>
              <a:rPr sz="1500" spc="225" dirty="0">
                <a:solidFill>
                  <a:srgbClr val="6B6E72"/>
                </a:solidFill>
                <a:latin typeface="Arial"/>
                <a:cs typeface="Arial"/>
              </a:rPr>
              <a:t>p</a:t>
            </a:r>
            <a:r>
              <a:rPr sz="1500" spc="95" dirty="0">
                <a:solidFill>
                  <a:srgbClr val="6B6E72"/>
                </a:solidFill>
                <a:latin typeface="Arial"/>
                <a:cs typeface="Arial"/>
              </a:rPr>
              <a:t>a</a:t>
            </a:r>
            <a:r>
              <a:rPr sz="1500" spc="505" dirty="0">
                <a:solidFill>
                  <a:srgbClr val="6B6E72"/>
                </a:solidFill>
                <a:latin typeface="Arial"/>
                <a:cs typeface="Arial"/>
              </a:rPr>
              <a:t>,</a:t>
            </a:r>
            <a:r>
              <a:rPr sz="1500" spc="254" dirty="0">
                <a:solidFill>
                  <a:srgbClr val="6B6E72"/>
                </a:solidFill>
                <a:latin typeface="Arial"/>
                <a:cs typeface="Arial"/>
              </a:rPr>
              <a:t>K</a:t>
            </a:r>
            <a:r>
              <a:rPr sz="1500" spc="95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4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25" dirty="0">
                <a:solidFill>
                  <a:srgbClr val="6B6E72"/>
                </a:solidFill>
                <a:latin typeface="Arial"/>
                <a:cs typeface="Arial"/>
              </a:rPr>
              <a:t>H</a:t>
            </a:r>
            <a:r>
              <a:rPr sz="1500" spc="-40" dirty="0">
                <a:solidFill>
                  <a:srgbClr val="6B6E72"/>
                </a:solidFill>
                <a:latin typeface="Arial"/>
                <a:cs typeface="Arial"/>
              </a:rPr>
              <a:t>e</a:t>
            </a:r>
            <a:r>
              <a:rPr sz="1500" spc="200" dirty="0">
                <a:solidFill>
                  <a:srgbClr val="6B6E72"/>
                </a:solidFill>
                <a:latin typeface="Arial"/>
                <a:cs typeface="Arial"/>
              </a:rPr>
              <a:t>pca</a:t>
            </a:r>
            <a:r>
              <a:rPr sz="1500" spc="-110" dirty="0">
                <a:solidFill>
                  <a:srgbClr val="6B6E72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6B6E72"/>
                </a:solidFill>
                <a:latin typeface="Arial"/>
                <a:cs typeface="Arial"/>
              </a:rPr>
              <a:t>T</a:t>
            </a:r>
            <a:r>
              <a:rPr sz="1500" spc="160" dirty="0">
                <a:solidFill>
                  <a:srgbClr val="6B6E72"/>
                </a:solidFill>
                <a:latin typeface="Arial"/>
                <a:cs typeface="Arial"/>
              </a:rPr>
              <a:t>o</a:t>
            </a:r>
            <a:r>
              <a:rPr sz="1500" spc="345" dirty="0">
                <a:solidFill>
                  <a:srgbClr val="6B6E72"/>
                </a:solidFill>
                <a:latin typeface="Arial"/>
                <a:cs typeface="Arial"/>
              </a:rPr>
              <a:t>m</a:t>
            </a:r>
            <a:r>
              <a:rPr sz="1500" spc="130" dirty="0">
                <a:solidFill>
                  <a:srgbClr val="6B6E72"/>
                </a:solidFill>
                <a:latin typeface="Arial"/>
                <a:cs typeface="Arial"/>
              </a:rPr>
              <a:t>o.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9900" y="218113"/>
            <a:ext cx="906011" cy="1006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01842" y="2332139"/>
            <a:ext cx="1124124" cy="234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85732" y="2734811"/>
            <a:ext cx="4144161" cy="400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626" y="259824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>
                <a:moveTo>
                  <a:pt x="0" y="0"/>
                </a:moveTo>
                <a:lnTo>
                  <a:pt x="427680" y="0"/>
                </a:lnTo>
              </a:path>
            </a:pathLst>
          </a:custGeom>
          <a:ln w="33543">
            <a:solidFill>
              <a:srgbClr val="74A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2503" y="310113"/>
            <a:ext cx="0" cy="1651635"/>
          </a:xfrm>
          <a:custGeom>
            <a:avLst/>
            <a:gdLst/>
            <a:ahLst/>
            <a:cxnLst/>
            <a:rect l="l" t="t" r="r" b="b"/>
            <a:pathLst>
              <a:path h="1651635">
                <a:moveTo>
                  <a:pt x="0" y="1651142"/>
                </a:moveTo>
                <a:lnTo>
                  <a:pt x="0" y="0"/>
                </a:lnTo>
              </a:path>
            </a:pathLst>
          </a:custGeom>
          <a:ln w="41929">
            <a:solidFill>
              <a:srgbClr val="8CB8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1816" y="1852297"/>
            <a:ext cx="2398395" cy="0"/>
          </a:xfrm>
          <a:custGeom>
            <a:avLst/>
            <a:gdLst/>
            <a:ahLst/>
            <a:cxnLst/>
            <a:rect l="l" t="t" r="r" b="b"/>
            <a:pathLst>
              <a:path w="2398395">
                <a:moveTo>
                  <a:pt x="0" y="0"/>
                </a:moveTo>
                <a:lnTo>
                  <a:pt x="2398363" y="0"/>
                </a:lnTo>
              </a:path>
            </a:pathLst>
          </a:custGeom>
          <a:ln w="33543">
            <a:solidFill>
              <a:srgbClr val="A3C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96605" y="276587"/>
            <a:ext cx="0" cy="2212975"/>
          </a:xfrm>
          <a:custGeom>
            <a:avLst/>
            <a:gdLst/>
            <a:ahLst/>
            <a:cxnLst/>
            <a:rect l="l" t="t" r="r" b="b"/>
            <a:pathLst>
              <a:path h="2212975">
                <a:moveTo>
                  <a:pt x="0" y="2212698"/>
                </a:moveTo>
                <a:lnTo>
                  <a:pt x="0" y="0"/>
                </a:lnTo>
              </a:path>
            </a:pathLst>
          </a:custGeom>
          <a:ln w="50315">
            <a:solidFill>
              <a:srgbClr val="97BC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44994" y="588083"/>
            <a:ext cx="68319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70"/>
              </a:lnSpc>
              <a:tabLst>
                <a:tab pos="5211445" algn="l"/>
              </a:tabLst>
            </a:pPr>
            <a:r>
              <a:rPr sz="3000" b="1" spc="70" dirty="0">
                <a:solidFill>
                  <a:srgbClr val="0A1A03"/>
                </a:solidFill>
                <a:latin typeface="Arial"/>
                <a:cs typeface="Arial"/>
              </a:rPr>
              <a:t>K</a:t>
            </a:r>
            <a:r>
              <a:rPr sz="3000" b="1" spc="-200" dirty="0">
                <a:solidFill>
                  <a:srgbClr val="0A1A03"/>
                </a:solidFill>
                <a:latin typeface="Arial"/>
                <a:cs typeface="Arial"/>
              </a:rPr>
              <a:t>o</a:t>
            </a:r>
            <a:r>
              <a:rPr sz="3000" b="1" spc="-190" dirty="0">
                <a:solidFill>
                  <a:srgbClr val="0A1A03"/>
                </a:solidFill>
                <a:latin typeface="Arial"/>
                <a:cs typeface="Arial"/>
              </a:rPr>
              <a:t>M</a:t>
            </a:r>
            <a:r>
              <a:rPr sz="3000" b="1" spc="-70" dirty="0">
                <a:solidFill>
                  <a:srgbClr val="0A1A03"/>
                </a:solidFill>
                <a:latin typeface="Arial"/>
                <a:cs typeface="Arial"/>
              </a:rPr>
              <a:t>n</a:t>
            </a:r>
            <a:r>
              <a:rPr sz="3000" b="1" spc="-240" dirty="0">
                <a:solidFill>
                  <a:srgbClr val="0A1A03"/>
                </a:solidFill>
                <a:latin typeface="Arial"/>
                <a:cs typeface="Arial"/>
              </a:rPr>
              <a:t>Ji</a:t>
            </a:r>
            <a:r>
              <a:rPr sz="3000" b="1" spc="-305" dirty="0">
                <a:solidFill>
                  <a:srgbClr val="0A1A03"/>
                </a:solidFill>
                <a:latin typeface="Arial"/>
                <a:cs typeface="Arial"/>
              </a:rPr>
              <a:t>e</a:t>
            </a:r>
            <a:r>
              <a:rPr sz="3000" b="1" spc="-520" dirty="0">
                <a:solidFill>
                  <a:srgbClr val="0A1A03"/>
                </a:solidFill>
                <a:latin typeface="Arial"/>
                <a:cs typeface="Arial"/>
              </a:rPr>
              <a:t>K</a:t>
            </a:r>
            <a:r>
              <a:rPr sz="3000" b="1" spc="-155" dirty="0">
                <a:solidFill>
                  <a:srgbClr val="0A1A03"/>
                </a:solidFill>
                <a:latin typeface="Arial"/>
                <a:cs typeface="Arial"/>
              </a:rPr>
              <a:t>c</a:t>
            </a:r>
            <a:r>
              <a:rPr sz="3000" b="1" spc="-390" dirty="0">
                <a:solidFill>
                  <a:srgbClr val="0A1A03"/>
                </a:solidFill>
                <a:latin typeface="Arial"/>
                <a:cs typeface="Arial"/>
              </a:rPr>
              <a:t>H</a:t>
            </a:r>
            <a:r>
              <a:rPr sz="3000" b="1" spc="215" dirty="0">
                <a:solidFill>
                  <a:srgbClr val="0A1A03"/>
                </a:solidFill>
                <a:latin typeface="Arial"/>
                <a:cs typeface="Arial"/>
              </a:rPr>
              <a:t>y</a:t>
            </a:r>
            <a:r>
              <a:rPr sz="3000" b="1" spc="50" dirty="0">
                <a:solidFill>
                  <a:srgbClr val="0A1A03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A1A03"/>
                </a:solidFill>
                <a:latin typeface="Arial"/>
                <a:cs typeface="Arial"/>
              </a:rPr>
              <a:t>n</a:t>
            </a:r>
            <a:r>
              <a:rPr sz="3000" b="1" spc="-25" dirty="0">
                <a:solidFill>
                  <a:srgbClr val="0A1A03"/>
                </a:solidFill>
                <a:latin typeface="Arial"/>
                <a:cs typeface="Arial"/>
              </a:rPr>
              <a:t>c</a:t>
            </a:r>
            <a:r>
              <a:rPr sz="3000" b="1" spc="-325" dirty="0">
                <a:solidFill>
                  <a:srgbClr val="0A1A03"/>
                </a:solidFill>
                <a:latin typeface="Arial"/>
                <a:cs typeface="Arial"/>
              </a:rPr>
              <a:t>H</a:t>
            </a:r>
            <a:r>
              <a:rPr sz="3000" b="1" spc="-20" dirty="0">
                <a:solidFill>
                  <a:srgbClr val="0A1A03"/>
                </a:solidFill>
                <a:latin typeface="Arial"/>
                <a:cs typeface="Arial"/>
              </a:rPr>
              <a:t>x</a:t>
            </a:r>
            <a:r>
              <a:rPr sz="3000" b="1" spc="-200" dirty="0">
                <a:solidFill>
                  <a:srgbClr val="0A1A03"/>
                </a:solidFill>
                <a:latin typeface="Arial"/>
                <a:cs typeface="Arial"/>
              </a:rPr>
              <a:t>o</a:t>
            </a:r>
            <a:r>
              <a:rPr sz="3000" b="1" spc="-5" dirty="0">
                <a:solidFill>
                  <a:srgbClr val="0A1A03"/>
                </a:solidFill>
                <a:latin typeface="Arial"/>
                <a:cs typeface="Arial"/>
              </a:rPr>
              <a:t>n</a:t>
            </a:r>
            <a:r>
              <a:rPr sz="3000" b="1" spc="-135" dirty="0">
                <a:solidFill>
                  <a:srgbClr val="0A1A03"/>
                </a:solidFill>
                <a:latin typeface="Arial"/>
                <a:cs typeface="Arial"/>
              </a:rPr>
              <a:t>o</a:t>
            </a:r>
            <a:r>
              <a:rPr sz="3000" b="1" spc="215" dirty="0">
                <a:solidFill>
                  <a:srgbClr val="0A1A03"/>
                </a:solidFill>
                <a:latin typeface="Arial"/>
                <a:cs typeface="Arial"/>
              </a:rPr>
              <a:t>r</a:t>
            </a:r>
            <a:r>
              <a:rPr sz="3000" b="1" spc="-70" dirty="0">
                <a:solidFill>
                  <a:srgbClr val="0A1A03"/>
                </a:solidFill>
                <a:latin typeface="Arial"/>
                <a:cs typeface="Arial"/>
              </a:rPr>
              <a:t>o</a:t>
            </a:r>
            <a:r>
              <a:rPr sz="3000" b="1" spc="114" dirty="0">
                <a:solidFill>
                  <a:srgbClr val="0A1A03"/>
                </a:solidFill>
                <a:latin typeface="Arial"/>
                <a:cs typeface="Arial"/>
              </a:rPr>
              <a:t>-</a:t>
            </a:r>
            <a:r>
              <a:rPr sz="3000" b="1" spc="130" dirty="0">
                <a:solidFill>
                  <a:srgbClr val="0A1A03"/>
                </a:solidFill>
                <a:latin typeface="Arial"/>
                <a:cs typeface="Arial"/>
              </a:rPr>
              <a:t>n</a:t>
            </a:r>
            <a:r>
              <a:rPr sz="3000" b="1" spc="-35" dirty="0">
                <a:solidFill>
                  <a:srgbClr val="0A1A03"/>
                </a:solidFill>
                <a:latin typeface="Arial"/>
                <a:cs typeface="Arial"/>
              </a:rPr>
              <a:t>e</a:t>
            </a:r>
            <a:r>
              <a:rPr sz="3000" b="1" dirty="0">
                <a:solidFill>
                  <a:srgbClr val="0A1A03"/>
                </a:solidFill>
                <a:latin typeface="Arial"/>
                <a:cs typeface="Arial"/>
              </a:rPr>
              <a:t>	</a:t>
            </a:r>
            <a:r>
              <a:rPr sz="3000" b="1" spc="-155" dirty="0">
                <a:solidFill>
                  <a:srgbClr val="0A1A03"/>
                </a:solidFill>
                <a:latin typeface="Arial"/>
                <a:cs typeface="Arial"/>
              </a:rPr>
              <a:t>a</a:t>
            </a:r>
            <a:r>
              <a:rPr sz="3000" b="1" spc="285" dirty="0">
                <a:solidFill>
                  <a:srgbClr val="0A1A03"/>
                </a:solidFill>
                <a:latin typeface="Arial"/>
                <a:cs typeface="Arial"/>
              </a:rPr>
              <a:t>r</a:t>
            </a:r>
            <a:r>
              <a:rPr sz="3000" b="1" spc="-135" dirty="0">
                <a:solidFill>
                  <a:srgbClr val="0A1A03"/>
                </a:solidFill>
                <a:latin typeface="Arial"/>
                <a:cs typeface="Arial"/>
              </a:rPr>
              <a:t>o</a:t>
            </a:r>
            <a:r>
              <a:rPr sz="3000" b="1" spc="285" dirty="0">
                <a:solidFill>
                  <a:srgbClr val="0A1A03"/>
                </a:solidFill>
                <a:latin typeface="Arial"/>
                <a:cs typeface="Arial"/>
              </a:rPr>
              <a:t>r</a:t>
            </a:r>
            <a:r>
              <a:rPr sz="3000" b="1" spc="80" dirty="0">
                <a:solidFill>
                  <a:srgbClr val="0A1A03"/>
                </a:solidFill>
                <a:latin typeface="Arial"/>
                <a:cs typeface="Arial"/>
              </a:rPr>
              <a:t>i</a:t>
            </a:r>
            <a:r>
              <a:rPr sz="3000" b="1" spc="-65" dirty="0">
                <a:solidFill>
                  <a:srgbClr val="0A1A03"/>
                </a:solidFill>
                <a:latin typeface="Arial"/>
                <a:cs typeface="Arial"/>
              </a:rPr>
              <a:t>q</a:t>
            </a:r>
            <a:r>
              <a:rPr sz="3000" b="1" spc="229" dirty="0">
                <a:solidFill>
                  <a:srgbClr val="0A1A03"/>
                </a:solidFill>
                <a:latin typeface="Arial"/>
                <a:cs typeface="Arial"/>
              </a:rPr>
              <a:t>ey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7455">
              <a:lnSpc>
                <a:spcPts val="3985"/>
              </a:lnSpc>
            </a:pPr>
            <a:r>
              <a:rPr spc="-135" dirty="0"/>
              <a:t>o</a:t>
            </a:r>
            <a:r>
              <a:rPr spc="-655" dirty="0"/>
              <a:t>:u</a:t>
            </a:r>
            <a:r>
              <a:rPr spc="-575" dirty="0"/>
              <a:t>;</a:t>
            </a:r>
            <a:r>
              <a:rPr spc="85" dirty="0"/>
              <a:t>i</a:t>
            </a:r>
            <a:r>
              <a:rPr spc="130" dirty="0"/>
              <a:t>u</a:t>
            </a:r>
            <a:r>
              <a:rPr spc="-240" dirty="0"/>
              <a:t>icy</a:t>
            </a:r>
            <a:r>
              <a:rPr spc="-175" dirty="0"/>
              <a:t> </a:t>
            </a:r>
            <a:r>
              <a:rPr spc="-5" dirty="0"/>
              <a:t>p</a:t>
            </a:r>
            <a:r>
              <a:rPr spc="45" dirty="0"/>
              <a:t>0</a:t>
            </a:r>
            <a:r>
              <a:rPr spc="-225" dirty="0"/>
              <a:t>3</a:t>
            </a:r>
            <a:r>
              <a:rPr spc="-520" dirty="0"/>
              <a:t>B</a:t>
            </a:r>
            <a:r>
              <a:rPr spc="-325" dirty="0"/>
              <a:t>H</a:t>
            </a:r>
            <a:r>
              <a:rPr spc="-270" dirty="0"/>
              <a:t>T</a:t>
            </a:r>
            <a:r>
              <a:rPr spc="-335" dirty="0"/>
              <a:t>KY</a:t>
            </a:r>
            <a:r>
              <a:rPr spc="50" dirty="0"/>
              <a:t> </a:t>
            </a:r>
            <a:r>
              <a:rPr spc="-55" dirty="0"/>
              <a:t>oco</a:t>
            </a:r>
            <a:r>
              <a:rPr spc="25" dirty="0"/>
              <a:t>6</a:t>
            </a:r>
            <a:r>
              <a:rPr spc="-605" dirty="0"/>
              <a:t>11</a:t>
            </a:r>
            <a:r>
              <a:rPr spc="-200" dirty="0"/>
              <a:t> </a:t>
            </a:r>
            <a:r>
              <a:rPr spc="275" dirty="0"/>
              <a:t>I</a:t>
            </a:r>
            <a:r>
              <a:rPr spc="-170" dirty="0"/>
              <a:t>I</a:t>
            </a:r>
            <a:r>
              <a:rPr spc="-5" dirty="0"/>
              <a:t>p</a:t>
            </a:r>
            <a:r>
              <a:rPr spc="-580" dirty="0"/>
              <a:t>O</a:t>
            </a:r>
            <a:r>
              <a:rPr spc="-254" dirty="0"/>
              <a:t>H</a:t>
            </a:r>
            <a:r>
              <a:rPr spc="165" dirty="0"/>
              <a:t>II</a:t>
            </a:r>
            <a:r>
              <a:rPr spc="-215" dirty="0"/>
              <a:t>I</a:t>
            </a:r>
            <a:r>
              <a:rPr spc="-455" dirty="0"/>
              <a:t>J</a:t>
            </a:r>
            <a:r>
              <a:rPr spc="-235" dirty="0"/>
              <a:t>I</a:t>
            </a:r>
            <a:r>
              <a:rPr spc="40" dirty="0"/>
              <a:t>H</a:t>
            </a:r>
            <a:r>
              <a:rPr spc="-340" dirty="0"/>
              <a:t> </a:t>
            </a:r>
            <a:r>
              <a:rPr sz="3350" spc="-80" dirty="0"/>
              <a:t>2</a:t>
            </a:r>
            <a:r>
              <a:rPr sz="3350" spc="-114" dirty="0"/>
              <a:t>26</a:t>
            </a:r>
            <a:endParaRPr sz="3350"/>
          </a:p>
        </p:txBody>
      </p:sp>
      <p:sp>
        <p:nvSpPr>
          <p:cNvPr id="11" name="object 11"/>
          <p:cNvSpPr txBox="1"/>
          <p:nvPr/>
        </p:nvSpPr>
        <p:spPr>
          <a:xfrm>
            <a:off x="624627" y="1607641"/>
            <a:ext cx="7243445" cy="13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0590">
              <a:lnSpc>
                <a:spcPct val="100000"/>
              </a:lnSpc>
            </a:pPr>
            <a:r>
              <a:rPr sz="3000" b="1" spc="-655" dirty="0">
                <a:solidFill>
                  <a:srgbClr val="0A1A03"/>
                </a:solidFill>
                <a:latin typeface="Arial"/>
                <a:cs typeface="Arial"/>
              </a:rPr>
              <a:t>,n</a:t>
            </a:r>
            <a:r>
              <a:rPr sz="3000" b="1" spc="-545" dirty="0">
                <a:solidFill>
                  <a:srgbClr val="0A1A03"/>
                </a:solidFill>
                <a:latin typeface="Arial"/>
                <a:cs typeface="Arial"/>
              </a:rPr>
              <a:t>:</a:t>
            </a:r>
            <a:r>
              <a:rPr sz="3000" b="1" spc="20" dirty="0">
                <a:solidFill>
                  <a:srgbClr val="0A1A03"/>
                </a:solidFill>
                <a:latin typeface="Arial"/>
                <a:cs typeface="Arial"/>
              </a:rPr>
              <a:t>i</a:t>
            </a:r>
            <a:r>
              <a:rPr sz="3000" b="1" spc="-204" dirty="0">
                <a:solidFill>
                  <a:srgbClr val="0A1A03"/>
                </a:solidFill>
                <a:latin typeface="Arial"/>
                <a:cs typeface="Arial"/>
              </a:rPr>
              <a:t>T</a:t>
            </a:r>
            <a:r>
              <a:rPr sz="3000" b="1" spc="-165" dirty="0">
                <a:solidFill>
                  <a:srgbClr val="0A1A03"/>
                </a:solidFill>
                <a:latin typeface="Arial"/>
                <a:cs typeface="Arial"/>
              </a:rPr>
              <a:t>e</a:t>
            </a:r>
            <a:r>
              <a:rPr sz="3000" b="1" spc="340" dirty="0">
                <a:solidFill>
                  <a:srgbClr val="0A1A03"/>
                </a:solidFill>
                <a:latin typeface="Arial"/>
                <a:cs typeface="Arial"/>
              </a:rPr>
              <a:t>ii</a:t>
            </a:r>
            <a:r>
              <a:rPr sz="3000" b="1" spc="-355" dirty="0">
                <a:solidFill>
                  <a:srgbClr val="0A1A03"/>
                </a:solidFill>
                <a:latin typeface="Arial"/>
                <a:cs typeface="Arial"/>
              </a:rPr>
              <a:t> </a:t>
            </a:r>
            <a:r>
              <a:rPr sz="3000" spc="114" dirty="0">
                <a:solidFill>
                  <a:srgbClr val="0A1A03"/>
                </a:solidFill>
                <a:latin typeface="Arial"/>
                <a:cs typeface="Arial"/>
              </a:rPr>
              <a:t>(</a:t>
            </a:r>
            <a:r>
              <a:rPr sz="3450" spc="145" dirty="0">
                <a:solidFill>
                  <a:srgbClr val="0A1A03"/>
                </a:solidFill>
                <a:latin typeface="Times New Roman"/>
                <a:cs typeface="Times New Roman"/>
              </a:rPr>
              <a:t>+</a:t>
            </a:r>
            <a:r>
              <a:rPr sz="3500" b="1" spc="-160" dirty="0">
                <a:solidFill>
                  <a:srgbClr val="0A1A03"/>
                </a:solidFill>
                <a:latin typeface="Times New Roman"/>
                <a:cs typeface="Times New Roman"/>
              </a:rPr>
              <a:t>3</a:t>
            </a:r>
            <a:r>
              <a:rPr sz="3500" b="1" spc="-25" dirty="0">
                <a:solidFill>
                  <a:srgbClr val="0A1A03"/>
                </a:solidFill>
                <a:latin typeface="Times New Roman"/>
                <a:cs typeface="Times New Roman"/>
              </a:rPr>
              <a:t> </a:t>
            </a:r>
            <a:r>
              <a:rPr sz="3000" b="1" spc="-85" dirty="0">
                <a:solidFill>
                  <a:srgbClr val="0A1A03"/>
                </a:solidFill>
                <a:latin typeface="Arial"/>
                <a:cs typeface="Arial"/>
              </a:rPr>
              <a:t>I</a:t>
            </a:r>
            <a:r>
              <a:rPr sz="3000" b="1" spc="-385" dirty="0">
                <a:solidFill>
                  <a:srgbClr val="0A1A03"/>
                </a:solidFill>
                <a:latin typeface="Arial"/>
                <a:cs typeface="Arial"/>
              </a:rPr>
              <a:t>J</a:t>
            </a:r>
            <a:r>
              <a:rPr sz="3000" b="1" spc="-645" dirty="0">
                <a:solidFill>
                  <a:srgbClr val="0A1A03"/>
                </a:solidFill>
                <a:latin typeface="Arial"/>
                <a:cs typeface="Arial"/>
              </a:rPr>
              <a:t>O</a:t>
            </a:r>
            <a:r>
              <a:rPr sz="3000" b="1" spc="-650" dirty="0">
                <a:solidFill>
                  <a:srgbClr val="0A1A03"/>
                </a:solidFill>
                <a:latin typeface="Arial"/>
                <a:cs typeface="Arial"/>
              </a:rPr>
              <a:t>B</a:t>
            </a:r>
            <a:r>
              <a:rPr sz="3000" b="1" spc="-270" dirty="0">
                <a:solidFill>
                  <a:srgbClr val="0A1A03"/>
                </a:solidFill>
                <a:latin typeface="Arial"/>
                <a:cs typeface="Arial"/>
              </a:rPr>
              <a:t>T</a:t>
            </a:r>
            <a:r>
              <a:rPr sz="3000" b="1" spc="-710" dirty="0">
                <a:solidFill>
                  <a:srgbClr val="0A1A03"/>
                </a:solidFill>
                <a:latin typeface="Arial"/>
                <a:cs typeface="Arial"/>
              </a:rPr>
              <a:t>O</a:t>
            </a:r>
            <a:r>
              <a:rPr sz="3000" b="1" spc="-5" dirty="0">
                <a:solidFill>
                  <a:srgbClr val="0A1A03"/>
                </a:solidFill>
                <a:latin typeface="Arial"/>
                <a:cs typeface="Arial"/>
              </a:rPr>
              <a:t>p</a:t>
            </a:r>
            <a:r>
              <a:rPr sz="3000" b="1" spc="-254" dirty="0">
                <a:solidFill>
                  <a:srgbClr val="0A1A03"/>
                </a:solidFill>
                <a:latin typeface="Arial"/>
                <a:cs typeface="Arial"/>
              </a:rPr>
              <a:t>H</a:t>
            </a:r>
            <a:r>
              <a:rPr sz="3000" b="1" spc="145" dirty="0">
                <a:solidFill>
                  <a:srgbClr val="0A1A03"/>
                </a:solidFill>
                <a:latin typeface="Arial"/>
                <a:cs typeface="Arial"/>
              </a:rPr>
              <a:t>o</a:t>
            </a:r>
            <a:r>
              <a:rPr sz="3000" b="1" spc="90" dirty="0">
                <a:solidFill>
                  <a:srgbClr val="0A1A03"/>
                </a:solidFill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50" spc="710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80" dirty="0">
                <a:solidFill>
                  <a:srgbClr val="62646D"/>
                </a:solidFill>
                <a:latin typeface="Arial"/>
                <a:cs typeface="Arial"/>
              </a:rPr>
              <a:t>a</a:t>
            </a:r>
            <a:r>
              <a:rPr sz="1750" spc="720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spc="120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450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spc="-20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2750" spc="-165" dirty="0">
                <a:solidFill>
                  <a:srgbClr val="62646D"/>
                </a:solidFill>
                <a:latin typeface="Times New Roman"/>
                <a:cs typeface="Times New Roman"/>
              </a:rPr>
              <a:t>IPII;</a:t>
            </a:r>
            <a:r>
              <a:rPr sz="2750" spc="-85" dirty="0">
                <a:solidFill>
                  <a:srgbClr val="62646D"/>
                </a:solidFill>
                <a:latin typeface="Times New Roman"/>
                <a:cs typeface="Times New Roman"/>
              </a:rPr>
              <a:t> </a:t>
            </a:r>
            <a:r>
              <a:rPr sz="1750" spc="155" dirty="0">
                <a:solidFill>
                  <a:srgbClr val="62646D"/>
                </a:solidFill>
                <a:latin typeface="Arial"/>
                <a:cs typeface="Arial"/>
              </a:rPr>
              <a:t>r</a:t>
            </a:r>
            <a:r>
              <a:rPr sz="1750" spc="-5" dirty="0">
                <a:solidFill>
                  <a:srgbClr val="62646D"/>
                </a:solidFill>
                <a:latin typeface="Arial"/>
                <a:cs typeface="Arial"/>
              </a:rPr>
              <a:t>r</a:t>
            </a:r>
            <a:r>
              <a:rPr sz="1750" spc="475" dirty="0">
                <a:solidFill>
                  <a:srgbClr val="62646D"/>
                </a:solidFill>
                <a:latin typeface="Arial"/>
                <a:cs typeface="Arial"/>
              </a:rPr>
              <a:t>p</a:t>
            </a:r>
            <a:r>
              <a:rPr sz="1750" spc="275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265" dirty="0">
                <a:solidFill>
                  <a:srgbClr val="62646D"/>
                </a:solidFill>
                <a:latin typeface="Arial"/>
                <a:cs typeface="Arial"/>
              </a:rPr>
              <a:t>B</a:t>
            </a:r>
            <a:r>
              <a:rPr sz="1750" spc="-45" dirty="0">
                <a:solidFill>
                  <a:srgbClr val="62646D"/>
                </a:solidFill>
                <a:latin typeface="Arial"/>
                <a:cs typeface="Arial"/>
              </a:rPr>
              <a:t>e</a:t>
            </a:r>
            <a:r>
              <a:rPr sz="1750" spc="-55" dirty="0">
                <a:solidFill>
                  <a:srgbClr val="62646D"/>
                </a:solidFill>
                <a:latin typeface="Arial"/>
                <a:cs typeface="Arial"/>
              </a:rPr>
              <a:t>,n;</a:t>
            </a:r>
            <a:r>
              <a:rPr sz="1750" spc="-210" dirty="0">
                <a:solidFill>
                  <a:srgbClr val="62646D"/>
                </a:solidFill>
                <a:latin typeface="Arial"/>
                <a:cs typeface="Arial"/>
              </a:rPr>
              <a:t>e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445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70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190" dirty="0">
                <a:solidFill>
                  <a:srgbClr val="62646D"/>
                </a:solidFill>
                <a:latin typeface="Arial"/>
                <a:cs typeface="Arial"/>
              </a:rPr>
              <a:t>rr</a:t>
            </a:r>
            <a:r>
              <a:rPr sz="1750" spc="180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250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80" dirty="0">
                <a:solidFill>
                  <a:srgbClr val="62646D"/>
                </a:solidFill>
                <a:latin typeface="Arial"/>
                <a:cs typeface="Arial"/>
              </a:rPr>
              <a:t>a</a:t>
            </a:r>
            <a:r>
              <a:rPr sz="1750" spc="-150" dirty="0">
                <a:solidFill>
                  <a:srgbClr val="62646D"/>
                </a:solidFill>
                <a:latin typeface="Arial"/>
                <a:cs typeface="Arial"/>
              </a:rPr>
              <a:t>,n;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627" y="2936796"/>
            <a:ext cx="2558415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75" dirty="0">
                <a:solidFill>
                  <a:srgbClr val="62646D"/>
                </a:solidFill>
                <a:latin typeface="Times New Roman"/>
                <a:cs typeface="Times New Roman"/>
              </a:rPr>
              <a:t>220</a:t>
            </a:r>
            <a:r>
              <a:rPr sz="2550" spc="-5" dirty="0">
                <a:solidFill>
                  <a:srgbClr val="62646D"/>
                </a:solidFill>
                <a:latin typeface="Times New Roman"/>
                <a:cs typeface="Times New Roman"/>
              </a:rPr>
              <a:t> </a:t>
            </a:r>
            <a:r>
              <a:rPr sz="1750" spc="10" dirty="0">
                <a:solidFill>
                  <a:srgbClr val="62646D"/>
                </a:solidFill>
                <a:latin typeface="Arial"/>
                <a:cs typeface="Arial"/>
              </a:rPr>
              <a:t>K</a:t>
            </a:r>
            <a:r>
              <a:rPr sz="1750" spc="-120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190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spc="30" dirty="0">
                <a:solidFill>
                  <a:srgbClr val="62646D"/>
                </a:solidFill>
                <a:latin typeface="Arial"/>
                <a:cs typeface="Arial"/>
              </a:rPr>
              <a:t>ITJ</a:t>
            </a:r>
            <a:r>
              <a:rPr sz="1750" spc="-170" dirty="0">
                <a:solidFill>
                  <a:srgbClr val="62646D"/>
                </a:solidFill>
                <a:latin typeface="Arial"/>
                <a:cs typeface="Arial"/>
              </a:rPr>
              <a:t>i</a:t>
            </a:r>
            <a:r>
              <a:rPr sz="1750" spc="145" dirty="0">
                <a:solidFill>
                  <a:srgbClr val="62646D"/>
                </a:solidFill>
                <a:latin typeface="Arial"/>
                <a:cs typeface="Arial"/>
              </a:rPr>
              <a:t>e</a:t>
            </a:r>
            <a:r>
              <a:rPr sz="1750" spc="75" dirty="0">
                <a:solidFill>
                  <a:srgbClr val="62646D"/>
                </a:solidFill>
                <a:latin typeface="Arial"/>
                <a:cs typeface="Arial"/>
              </a:rPr>
              <a:t>K</a:t>
            </a:r>
            <a:r>
              <a:rPr sz="1750" spc="-150" dirty="0">
                <a:solidFill>
                  <a:srgbClr val="62646D"/>
                </a:solidFill>
                <a:latin typeface="Arial"/>
                <a:cs typeface="Arial"/>
              </a:rPr>
              <a:t>C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120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140" dirty="0">
                <a:solidFill>
                  <a:srgbClr val="62646D"/>
                </a:solidFill>
                <a:latin typeface="Arial"/>
                <a:cs typeface="Arial"/>
              </a:rPr>
              <a:t>X</a:t>
            </a:r>
            <a:r>
              <a:rPr sz="1750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-245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-975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endParaRPr sz="1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24882" y="3017297"/>
            <a:ext cx="1761489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35" dirty="0">
                <a:solidFill>
                  <a:srgbClr val="62646D"/>
                </a:solidFill>
                <a:latin typeface="Arial"/>
                <a:cs typeface="Arial"/>
              </a:rPr>
              <a:t>u</a:t>
            </a:r>
            <a:r>
              <a:rPr sz="1750" spc="60" dirty="0">
                <a:solidFill>
                  <a:srgbClr val="62646D"/>
                </a:solidFill>
                <a:latin typeface="Arial"/>
                <a:cs typeface="Arial"/>
              </a:rPr>
              <a:t>;</a:t>
            </a:r>
            <a:r>
              <a:rPr sz="1750" spc="30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-120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280" dirty="0">
                <a:solidFill>
                  <a:srgbClr val="62646D"/>
                </a:solidFill>
                <a:latin typeface="Arial"/>
                <a:cs typeface="Arial"/>
              </a:rPr>
              <a:t>K</a:t>
            </a:r>
            <a:r>
              <a:rPr sz="1750" spc="-30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35" dirty="0">
                <a:solidFill>
                  <a:srgbClr val="62646D"/>
                </a:solidFill>
                <a:latin typeface="Arial"/>
                <a:cs typeface="Arial"/>
              </a:rPr>
              <a:t>,</a:t>
            </a:r>
            <a:r>
              <a:rPr sz="1750" spc="85" dirty="0">
                <a:solidFill>
                  <a:srgbClr val="62646D"/>
                </a:solidFill>
                <a:latin typeface="Arial"/>
                <a:cs typeface="Arial"/>
              </a:rPr>
              <a:t>n</a:t>
            </a:r>
            <a:r>
              <a:rPr sz="1750" spc="35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62646D"/>
                </a:solidFill>
                <a:latin typeface="Arial"/>
                <a:cs typeface="Arial"/>
              </a:rPr>
              <a:t>T</a:t>
            </a:r>
            <a:r>
              <a:rPr sz="1750" spc="95" dirty="0">
                <a:solidFill>
                  <a:srgbClr val="62646D"/>
                </a:solidFill>
                <a:latin typeface="Arial"/>
                <a:cs typeface="Arial"/>
              </a:rPr>
              <a:t>e</a:t>
            </a:r>
            <a:r>
              <a:rPr sz="1750" spc="355" dirty="0">
                <a:solidFill>
                  <a:srgbClr val="62646D"/>
                </a:solidFill>
                <a:latin typeface="Arial"/>
                <a:cs typeface="Arial"/>
              </a:rPr>
              <a:t>if,</a:t>
            </a:r>
            <a:endParaRPr sz="1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627" y="3369317"/>
            <a:ext cx="4415155" cy="98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8750">
              <a:lnSpc>
                <a:spcPct val="138300"/>
              </a:lnSpc>
              <a:tabLst>
                <a:tab pos="2083435" algn="l"/>
                <a:tab pos="2352040" algn="l"/>
              </a:tabLst>
            </a:pPr>
            <a:r>
              <a:rPr sz="1750" spc="380" dirty="0">
                <a:solidFill>
                  <a:srgbClr val="62646D"/>
                </a:solidFill>
                <a:latin typeface="Arial"/>
                <a:cs typeface="Arial"/>
              </a:rPr>
              <a:t>Ki</a:t>
            </a:r>
            <a:r>
              <a:rPr sz="1750" spc="-114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254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spc="145" dirty="0">
                <a:solidFill>
                  <a:srgbClr val="62646D"/>
                </a:solidFill>
                <a:latin typeface="Arial"/>
                <a:cs typeface="Arial"/>
              </a:rPr>
              <a:t>a</a:t>
            </a:r>
            <a:r>
              <a:rPr sz="1750" spc="55" dirty="0">
                <a:solidFill>
                  <a:srgbClr val="62646D"/>
                </a:solidFill>
                <a:latin typeface="Arial"/>
                <a:cs typeface="Arial"/>
              </a:rPr>
              <a:t>I</a:t>
            </a:r>
            <a:r>
              <a:rPr sz="1750" spc="-80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200" dirty="0">
                <a:solidFill>
                  <a:srgbClr val="62646D"/>
                </a:solidFill>
                <a:latin typeface="Arial"/>
                <a:cs typeface="Arial"/>
              </a:rPr>
              <a:t>Tb</a:t>
            </a:r>
            <a:r>
              <a:rPr sz="1750" spc="80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290" dirty="0">
                <a:solidFill>
                  <a:srgbClr val="62646D"/>
                </a:solidFill>
                <a:latin typeface="Arial"/>
                <a:cs typeface="Arial"/>
              </a:rPr>
              <a:t>Ti</a:t>
            </a:r>
            <a:r>
              <a:rPr sz="1750" spc="35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600" spc="490" dirty="0">
                <a:solidFill>
                  <a:srgbClr val="62646D"/>
                </a:solidFill>
                <a:latin typeface="Arial"/>
                <a:cs typeface="Arial"/>
              </a:rPr>
              <a:t>q</a:t>
            </a:r>
            <a:r>
              <a:rPr sz="1600" spc="290" dirty="0">
                <a:solidFill>
                  <a:srgbClr val="62646D"/>
                </a:solidFill>
                <a:latin typeface="Arial"/>
                <a:cs typeface="Arial"/>
              </a:rPr>
              <a:t>if</a:t>
            </a:r>
            <a:r>
              <a:rPr sz="1600" dirty="0">
                <a:solidFill>
                  <a:srgbClr val="62646D"/>
                </a:solidFill>
                <a:latin typeface="Arial"/>
                <a:cs typeface="Arial"/>
              </a:rPr>
              <a:t>	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370" dirty="0">
                <a:solidFill>
                  <a:srgbClr val="62646D"/>
                </a:solidFill>
                <a:latin typeface="Arial"/>
                <a:cs typeface="Arial"/>
              </a:rPr>
              <a:t>I</a:t>
            </a:r>
            <a:r>
              <a:rPr sz="1750" spc="265" dirty="0">
                <a:solidFill>
                  <a:srgbClr val="62646D"/>
                </a:solidFill>
                <a:latin typeface="Arial"/>
                <a:cs typeface="Arial"/>
              </a:rPr>
              <a:t>I</a:t>
            </a:r>
            <a:r>
              <a:rPr sz="1750" spc="-275" dirty="0">
                <a:solidFill>
                  <a:srgbClr val="62646D"/>
                </a:solidFill>
                <a:latin typeface="Arial"/>
                <a:cs typeface="Arial"/>
              </a:rPr>
              <a:t>I</a:t>
            </a:r>
            <a:r>
              <a:rPr sz="1750" spc="994" dirty="0">
                <a:solidFill>
                  <a:srgbClr val="62646D"/>
                </a:solidFill>
                <a:latin typeface="Arial"/>
                <a:cs typeface="Arial"/>
              </a:rPr>
              <a:t>i</a:t>
            </a:r>
            <a:r>
              <a:rPr sz="1750" spc="405" dirty="0">
                <a:solidFill>
                  <a:srgbClr val="62646D"/>
                </a:solidFill>
                <a:latin typeface="Arial"/>
                <a:cs typeface="Arial"/>
              </a:rPr>
              <a:t>n</a:t>
            </a:r>
            <a:r>
              <a:rPr sz="1750" spc="415" dirty="0">
                <a:solidFill>
                  <a:srgbClr val="62646D"/>
                </a:solidFill>
                <a:latin typeface="Arial"/>
                <a:cs typeface="Arial"/>
              </a:rPr>
              <a:t>po</a:t>
            </a:r>
            <a:r>
              <a:rPr sz="1750" spc="200" dirty="0">
                <a:solidFill>
                  <a:srgbClr val="62646D"/>
                </a:solidFill>
                <a:latin typeface="Arial"/>
                <a:cs typeface="Arial"/>
              </a:rPr>
              <a:t>6</a:t>
            </a:r>
            <a:r>
              <a:rPr sz="1750" spc="409" dirty="0">
                <a:solidFill>
                  <a:srgbClr val="62646D"/>
                </a:solidFill>
                <a:latin typeface="Arial"/>
                <a:cs typeface="Arial"/>
              </a:rPr>
              <a:t>n</a:t>
            </a:r>
            <a:r>
              <a:rPr sz="1750" spc="145" dirty="0">
                <a:solidFill>
                  <a:srgbClr val="62646D"/>
                </a:solidFill>
                <a:latin typeface="Arial"/>
                <a:cs typeface="Arial"/>
              </a:rPr>
              <a:t>e</a:t>
            </a:r>
            <a:r>
              <a:rPr sz="1750" spc="254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spc="41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160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1060" dirty="0">
                <a:solidFill>
                  <a:srgbClr val="62646D"/>
                </a:solidFill>
                <a:latin typeface="Arial"/>
                <a:cs typeface="Arial"/>
              </a:rPr>
              <a:t>i</a:t>
            </a:r>
            <a:r>
              <a:rPr sz="1750" spc="365" dirty="0">
                <a:solidFill>
                  <a:srgbClr val="62646D"/>
                </a:solidFill>
                <a:latin typeface="Arial"/>
                <a:cs typeface="Arial"/>
              </a:rPr>
              <a:t>oco</a:t>
            </a:r>
            <a:r>
              <a:rPr sz="1750" spc="250" dirty="0">
                <a:solidFill>
                  <a:srgbClr val="62646D"/>
                </a:solidFill>
                <a:latin typeface="Arial"/>
                <a:cs typeface="Arial"/>
              </a:rPr>
              <a:t>6</a:t>
            </a:r>
            <a:r>
              <a:rPr sz="1750" spc="60" dirty="0">
                <a:solidFill>
                  <a:srgbClr val="62646D"/>
                </a:solidFill>
                <a:latin typeface="Arial"/>
                <a:cs typeface="Arial"/>
              </a:rPr>
              <a:t>J</a:t>
            </a:r>
            <a:r>
              <a:rPr sz="1750" spc="-110" dirty="0">
                <a:solidFill>
                  <a:srgbClr val="62646D"/>
                </a:solidFill>
                <a:latin typeface="Arial"/>
                <a:cs typeface="Arial"/>
              </a:rPr>
              <a:t>I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90" dirty="0">
                <a:solidFill>
                  <a:srgbClr val="62646D"/>
                </a:solidFill>
                <a:latin typeface="Arial"/>
                <a:cs typeface="Arial"/>
              </a:rPr>
              <a:t>BOCTi</a:t>
            </a:r>
            <a:r>
              <a:rPr sz="1750" dirty="0">
                <a:solidFill>
                  <a:srgbClr val="62646D"/>
                </a:solidFill>
                <a:latin typeface="Arial"/>
                <a:cs typeface="Arial"/>
              </a:rPr>
              <a:t>	</a:t>
            </a:r>
            <a:r>
              <a:rPr sz="1750" spc="405" dirty="0">
                <a:solidFill>
                  <a:srgbClr val="62646D"/>
                </a:solidFill>
                <a:latin typeface="Arial"/>
                <a:cs typeface="Arial"/>
              </a:rPr>
              <a:t>p</a:t>
            </a:r>
            <a:r>
              <a:rPr sz="1750" spc="275" dirty="0">
                <a:solidFill>
                  <a:srgbClr val="62646D"/>
                </a:solidFill>
                <a:latin typeface="Arial"/>
                <a:cs typeface="Arial"/>
              </a:rPr>
              <a:t>0</a:t>
            </a:r>
            <a:r>
              <a:rPr sz="1750" spc="75" dirty="0">
                <a:solidFill>
                  <a:srgbClr val="62646D"/>
                </a:solidFill>
                <a:latin typeface="Arial"/>
                <a:cs typeface="Arial"/>
              </a:rPr>
              <a:t>3</a:t>
            </a:r>
            <a:r>
              <a:rPr sz="1750" spc="204" dirty="0">
                <a:solidFill>
                  <a:srgbClr val="62646D"/>
                </a:solidFill>
                <a:latin typeface="Arial"/>
                <a:cs typeface="Arial"/>
              </a:rPr>
              <a:t>B</a:t>
            </a:r>
            <a:r>
              <a:rPr sz="1750" spc="-140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spc="105" dirty="0">
                <a:solidFill>
                  <a:srgbClr val="62646D"/>
                </a:solidFill>
                <a:latin typeface="Arial"/>
                <a:cs typeface="Arial"/>
              </a:rPr>
              <a:t>T</a:t>
            </a:r>
            <a:r>
              <a:rPr sz="1750" spc="395" dirty="0">
                <a:solidFill>
                  <a:srgbClr val="62646D"/>
                </a:solidFill>
                <a:latin typeface="Arial"/>
                <a:cs typeface="Arial"/>
              </a:rPr>
              <a:t>K</a:t>
            </a:r>
            <a:r>
              <a:rPr sz="1750" spc="65" dirty="0">
                <a:solidFill>
                  <a:srgbClr val="62646D"/>
                </a:solidFill>
                <a:latin typeface="Arial"/>
                <a:cs typeface="Arial"/>
              </a:rPr>
              <a:t>)</a:t>
            </a:r>
            <a:r>
              <a:rPr sz="1750" spc="-459" dirty="0">
                <a:solidFill>
                  <a:srgbClr val="62646D"/>
                </a:solidFill>
                <a:latin typeface="Arial"/>
                <a:cs typeface="Arial"/>
              </a:rPr>
              <a:t>'</a:t>
            </a:r>
            <a:r>
              <a:rPr sz="1750" spc="765" dirty="0">
                <a:solidFill>
                  <a:srgbClr val="62646D"/>
                </a:solidFill>
                <a:latin typeface="Arial"/>
                <a:cs typeface="Arial"/>
              </a:rPr>
              <a:t>,</a:t>
            </a:r>
            <a:r>
              <a:rPr sz="1750" spc="180" dirty="0">
                <a:solidFill>
                  <a:srgbClr val="62646D"/>
                </a:solidFill>
                <a:latin typeface="Arial"/>
                <a:cs typeface="Arial"/>
              </a:rPr>
              <a:t>3</a:t>
            </a:r>
            <a:r>
              <a:rPr sz="1750" spc="70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120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140" dirty="0">
                <a:solidFill>
                  <a:srgbClr val="62646D"/>
                </a:solidFill>
                <a:latin typeface="Arial"/>
                <a:cs typeface="Arial"/>
              </a:rPr>
              <a:t>X</a:t>
            </a:r>
            <a:endParaRPr sz="1750">
              <a:latin typeface="Arial"/>
              <a:cs typeface="Arial"/>
            </a:endParaRPr>
          </a:p>
          <a:p>
            <a:pPr marL="571500" algn="ctr">
              <a:lnSpc>
                <a:spcPts val="1085"/>
              </a:lnSpc>
              <a:spcBef>
                <a:spcPts val="15"/>
              </a:spcBef>
              <a:tabLst>
                <a:tab pos="1007110" algn="l"/>
                <a:tab pos="1376045" algn="l"/>
              </a:tabLst>
            </a:pPr>
            <a:r>
              <a:rPr sz="1150" spc="60" dirty="0">
                <a:solidFill>
                  <a:srgbClr val="62646D"/>
                </a:solidFill>
                <a:latin typeface="Times New Roman"/>
                <a:cs typeface="Times New Roman"/>
              </a:rPr>
              <a:t>•	</a:t>
            </a:r>
            <a:r>
              <a:rPr sz="1150" spc="-40" dirty="0">
                <a:solidFill>
                  <a:srgbClr val="62646D"/>
                </a:solidFill>
                <a:latin typeface="Arial"/>
                <a:cs typeface="Arial"/>
              </a:rPr>
              <a:t>•	</a:t>
            </a:r>
            <a:r>
              <a:rPr sz="1150" spc="-35" dirty="0">
                <a:solidFill>
                  <a:srgbClr val="62646D"/>
                </a:solidFill>
                <a:latin typeface="Times New Roman"/>
                <a:cs typeface="Times New Roman"/>
              </a:rPr>
              <a:t>•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805"/>
              </a:lnSpc>
            </a:pPr>
            <a:r>
              <a:rPr sz="1750" spc="125" dirty="0">
                <a:solidFill>
                  <a:srgbClr val="62646D"/>
                </a:solidFill>
                <a:latin typeface="Arial"/>
                <a:cs typeface="Arial"/>
              </a:rPr>
              <a:t>BCT</a:t>
            </a:r>
            <a:r>
              <a:rPr sz="1750" spc="-75" dirty="0">
                <a:solidFill>
                  <a:srgbClr val="62646D"/>
                </a:solidFill>
                <a:latin typeface="Arial"/>
                <a:cs typeface="Arial"/>
              </a:rPr>
              <a:t>a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-120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70" dirty="0">
                <a:solidFill>
                  <a:srgbClr val="62646D"/>
                </a:solidFill>
                <a:latin typeface="Arial"/>
                <a:cs typeface="Arial"/>
              </a:rPr>
              <a:t>B</a:t>
            </a:r>
            <a:r>
              <a:rPr sz="1750" spc="85" dirty="0">
                <a:solidFill>
                  <a:srgbClr val="62646D"/>
                </a:solidFill>
                <a:latin typeface="Arial"/>
                <a:cs typeface="Arial"/>
              </a:rPr>
              <a:t>Ji</a:t>
            </a:r>
            <a:r>
              <a:rPr sz="1750" spc="90" dirty="0">
                <a:solidFill>
                  <a:srgbClr val="62646D"/>
                </a:solidFill>
                <a:latin typeface="Arial"/>
                <a:cs typeface="Arial"/>
              </a:rPr>
              <a:t>e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-55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40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640" dirty="0">
                <a:solidFill>
                  <a:srgbClr val="62646D"/>
                </a:solidFill>
                <a:latin typeface="Arial"/>
                <a:cs typeface="Arial"/>
              </a:rPr>
              <a:t>p</a:t>
            </a:r>
            <a:r>
              <a:rPr sz="1750" spc="10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62646D"/>
                </a:solidFill>
                <a:latin typeface="Arial"/>
                <a:cs typeface="Arial"/>
              </a:rPr>
              <a:t>B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1060" dirty="0">
                <a:solidFill>
                  <a:srgbClr val="62646D"/>
                </a:solidFill>
                <a:latin typeface="Arial"/>
                <a:cs typeface="Arial"/>
              </a:rPr>
              <a:t>l</a:t>
            </a:r>
            <a:r>
              <a:rPr sz="1750" spc="350" dirty="0">
                <a:solidFill>
                  <a:srgbClr val="62646D"/>
                </a:solidFill>
                <a:latin typeface="Arial"/>
                <a:cs typeface="Arial"/>
              </a:rPr>
              <a:t>I</a:t>
            </a:r>
            <a:r>
              <a:rPr sz="1750" spc="400" dirty="0">
                <a:solidFill>
                  <a:srgbClr val="62646D"/>
                </a:solidFill>
                <a:latin typeface="Arial"/>
                <a:cs typeface="Arial"/>
              </a:rPr>
              <a:t>l</a:t>
            </a:r>
            <a:r>
              <a:rPr sz="1750" spc="-150" dirty="0">
                <a:solidFill>
                  <a:srgbClr val="62646D"/>
                </a:solidFill>
                <a:latin typeface="Arial"/>
                <a:cs typeface="Arial"/>
              </a:rPr>
              <a:t>,IJ;</a:t>
            </a:r>
            <a:r>
              <a:rPr sz="1750" spc="-345" dirty="0">
                <a:solidFill>
                  <a:srgbClr val="62646D"/>
                </a:solidFill>
                <a:latin typeface="Arial"/>
                <a:cs typeface="Arial"/>
              </a:rPr>
              <a:t>T</a:t>
            </a:r>
            <a:r>
              <a:rPr sz="1750" spc="340" dirty="0">
                <a:solidFill>
                  <a:srgbClr val="62646D"/>
                </a:solidFill>
                <a:latin typeface="Arial"/>
                <a:cs typeface="Arial"/>
              </a:rPr>
              <a:t>p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250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spc="190" dirty="0">
                <a:solidFill>
                  <a:srgbClr val="62646D"/>
                </a:solidFill>
                <a:latin typeface="Arial"/>
                <a:cs typeface="Arial"/>
              </a:rPr>
              <a:t>KH</a:t>
            </a:r>
            <a:endParaRPr sz="1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170" y="4386784"/>
            <a:ext cx="1771014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60" dirty="0">
                <a:solidFill>
                  <a:srgbClr val="62646D"/>
                </a:solidFill>
                <a:latin typeface="Times New Roman"/>
                <a:cs typeface="Times New Roman"/>
              </a:rPr>
              <a:t>143</a:t>
            </a:r>
            <a:r>
              <a:rPr sz="2550" spc="-165" dirty="0">
                <a:solidFill>
                  <a:srgbClr val="62646D"/>
                </a:solidFill>
                <a:latin typeface="Times New Roman"/>
                <a:cs typeface="Times New Roman"/>
              </a:rPr>
              <a:t> </a:t>
            </a:r>
            <a:r>
              <a:rPr sz="1750" spc="330" dirty="0">
                <a:solidFill>
                  <a:srgbClr val="62646D"/>
                </a:solidFill>
                <a:latin typeface="Arial"/>
                <a:cs typeface="Arial"/>
              </a:rPr>
              <a:t>oco6</a:t>
            </a:r>
            <a:r>
              <a:rPr sz="1750" spc="240" dirty="0">
                <a:solidFill>
                  <a:srgbClr val="62646D"/>
                </a:solidFill>
                <a:latin typeface="Arial"/>
                <a:cs typeface="Arial"/>
              </a:rPr>
              <a:t>a</a:t>
            </a:r>
            <a:r>
              <a:rPr sz="1750" spc="254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spc="710" dirty="0">
                <a:solidFill>
                  <a:srgbClr val="62646D"/>
                </a:solidFill>
                <a:latin typeface="Arial"/>
                <a:cs typeface="Arial"/>
              </a:rPr>
              <a:t>,</a:t>
            </a:r>
            <a:endParaRPr sz="1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70152" y="4467286"/>
            <a:ext cx="1751330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380" dirty="0">
                <a:solidFill>
                  <a:srgbClr val="62646D"/>
                </a:solidFill>
                <a:latin typeface="Arial"/>
                <a:cs typeface="Arial"/>
              </a:rPr>
              <a:t>Ki</a:t>
            </a:r>
            <a:r>
              <a:rPr sz="1750" spc="-180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250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spc="75" dirty="0">
                <a:solidFill>
                  <a:srgbClr val="62646D"/>
                </a:solidFill>
                <a:latin typeface="Arial"/>
                <a:cs typeface="Arial"/>
              </a:rPr>
              <a:t>a</a:t>
            </a:r>
            <a:r>
              <a:rPr sz="1750" spc="105" dirty="0">
                <a:solidFill>
                  <a:srgbClr val="62646D"/>
                </a:solidFill>
                <a:latin typeface="Arial"/>
                <a:cs typeface="Arial"/>
              </a:rPr>
              <a:t>T</a:t>
            </a:r>
            <a:r>
              <a:rPr sz="1750" spc="-10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spc="190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spc="140" dirty="0">
                <a:solidFill>
                  <a:srgbClr val="62646D"/>
                </a:solidFill>
                <a:latin typeface="Arial"/>
                <a:cs typeface="Arial"/>
              </a:rPr>
              <a:t>Y</a:t>
            </a:r>
            <a:r>
              <a:rPr sz="1750" spc="105" dirty="0">
                <a:solidFill>
                  <a:srgbClr val="62646D"/>
                </a:solidFill>
                <a:latin typeface="Arial"/>
                <a:cs typeface="Arial"/>
              </a:rPr>
              <a:t>T</a:t>
            </a:r>
            <a:r>
              <a:rPr sz="1750" spc="395" dirty="0">
                <a:solidFill>
                  <a:srgbClr val="62646D"/>
                </a:solidFill>
                <a:latin typeface="Arial"/>
                <a:cs typeface="Arial"/>
              </a:rPr>
              <a:t>b</a:t>
            </a:r>
            <a:endParaRPr sz="1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9686" y="4722629"/>
            <a:ext cx="50355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1800" algn="l"/>
              </a:tabLst>
            </a:pPr>
            <a:r>
              <a:rPr sz="1150" spc="-35" dirty="0">
                <a:solidFill>
                  <a:srgbClr val="62646D"/>
                </a:solidFill>
                <a:latin typeface="Times New Roman"/>
                <a:cs typeface="Times New Roman"/>
              </a:rPr>
              <a:t>•	</a:t>
            </a:r>
            <a:r>
              <a:rPr sz="1150" spc="60" dirty="0">
                <a:solidFill>
                  <a:srgbClr val="62646D"/>
                </a:solidFill>
                <a:latin typeface="Times New Roman"/>
                <a:cs typeface="Times New Roman"/>
              </a:rPr>
              <a:t>•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4627" y="4836069"/>
            <a:ext cx="383603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35860" algn="l"/>
              </a:tabLst>
            </a:pPr>
            <a:r>
              <a:rPr sz="1750" spc="10" dirty="0">
                <a:solidFill>
                  <a:srgbClr val="62646D"/>
                </a:solidFill>
                <a:latin typeface="Arial"/>
                <a:cs typeface="Arial"/>
              </a:rPr>
              <a:t>3</a:t>
            </a:r>
            <a:r>
              <a:rPr sz="1750" spc="250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spc="470" dirty="0">
                <a:solidFill>
                  <a:srgbClr val="62646D"/>
                </a:solidFill>
                <a:latin typeface="Arial"/>
                <a:cs typeface="Arial"/>
              </a:rPr>
              <a:t>ory</a:t>
            </a:r>
            <a:r>
              <a:rPr sz="1750" spc="160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-190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105" dirty="0">
                <a:solidFill>
                  <a:srgbClr val="62646D"/>
                </a:solidFill>
                <a:latin typeface="Arial"/>
                <a:cs typeface="Arial"/>
              </a:rPr>
              <a:t>T</a:t>
            </a:r>
            <a:r>
              <a:rPr sz="1750" spc="405" dirty="0">
                <a:solidFill>
                  <a:srgbClr val="62646D"/>
                </a:solidFill>
                <a:latin typeface="Arial"/>
                <a:cs typeface="Arial"/>
              </a:rPr>
              <a:t>p</a:t>
            </a:r>
            <a:r>
              <a:rPr sz="1750" spc="120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254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spc="15" dirty="0">
                <a:solidFill>
                  <a:srgbClr val="62646D"/>
                </a:solidFill>
                <a:latin typeface="Arial"/>
                <a:cs typeface="Arial"/>
              </a:rPr>
              <a:t>a</a:t>
            </a:r>
            <a:r>
              <a:rPr sz="1750" spc="175" dirty="0">
                <a:solidFill>
                  <a:srgbClr val="62646D"/>
                </a:solidFill>
                <a:latin typeface="Arial"/>
                <a:cs typeface="Arial"/>
              </a:rPr>
              <a:t>T</a:t>
            </a:r>
            <a:r>
              <a:rPr sz="1750" spc="114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dirty="0">
                <a:solidFill>
                  <a:srgbClr val="62646D"/>
                </a:solidFill>
                <a:latin typeface="Arial"/>
                <a:cs typeface="Arial"/>
              </a:rPr>
              <a:t>	</a:t>
            </a:r>
            <a:r>
              <a:rPr sz="1750" spc="-15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-114" dirty="0">
                <a:solidFill>
                  <a:srgbClr val="62646D"/>
                </a:solidFill>
                <a:latin typeface="Arial"/>
                <a:cs typeface="Arial"/>
              </a:rPr>
              <a:t>C</a:t>
            </a:r>
            <a:r>
              <a:rPr sz="1750" spc="265" dirty="0">
                <a:solidFill>
                  <a:srgbClr val="62646D"/>
                </a:solidFill>
                <a:latin typeface="Arial"/>
                <a:cs typeface="Arial"/>
              </a:rPr>
              <a:t>B</a:t>
            </a:r>
            <a:r>
              <a:rPr sz="1750" spc="45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62646D"/>
                </a:solidFill>
                <a:latin typeface="Arial"/>
                <a:cs typeface="Arial"/>
              </a:rPr>
              <a:t>T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925" dirty="0">
                <a:solidFill>
                  <a:srgbClr val="62646D"/>
                </a:solidFill>
                <a:latin typeface="Arial"/>
                <a:cs typeface="Arial"/>
              </a:rPr>
              <a:t>l</a:t>
            </a:r>
            <a:r>
              <a:rPr sz="1750" spc="200" dirty="0">
                <a:solidFill>
                  <a:srgbClr val="62646D"/>
                </a:solidFill>
                <a:latin typeface="Arial"/>
                <a:cs typeface="Arial"/>
              </a:rPr>
              <a:t>Ta</a:t>
            </a:r>
            <a:endParaRPr sz="1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6953" y="5119202"/>
            <a:ext cx="4027170" cy="140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6185">
              <a:lnSpc>
                <a:spcPts val="520"/>
              </a:lnSpc>
              <a:tabLst>
                <a:tab pos="3398520" algn="l"/>
              </a:tabLst>
            </a:pPr>
            <a:r>
              <a:rPr sz="550" spc="275" dirty="0">
                <a:solidFill>
                  <a:srgbClr val="62646D"/>
                </a:solidFill>
                <a:latin typeface="Times New Roman"/>
                <a:cs typeface="Times New Roman"/>
              </a:rPr>
              <a:t>• </a:t>
            </a:r>
            <a:r>
              <a:rPr sz="550" spc="45" dirty="0">
                <a:solidFill>
                  <a:srgbClr val="62646D"/>
                </a:solidFill>
                <a:latin typeface="Times New Roman"/>
                <a:cs typeface="Times New Roman"/>
              </a:rPr>
              <a:t> </a:t>
            </a:r>
            <a:r>
              <a:rPr sz="550" i="1" spc="229" dirty="0">
                <a:solidFill>
                  <a:srgbClr val="62646D"/>
                </a:solidFill>
                <a:latin typeface="Times New Roman"/>
                <a:cs typeface="Times New Roman"/>
              </a:rPr>
              <a:t>\J</a:t>
            </a:r>
            <a:r>
              <a:rPr sz="550" i="1" dirty="0">
                <a:solidFill>
                  <a:srgbClr val="62646D"/>
                </a:solidFill>
                <a:latin typeface="Times New Roman"/>
                <a:cs typeface="Times New Roman"/>
              </a:rPr>
              <a:t>	</a:t>
            </a:r>
            <a:r>
              <a:rPr sz="550" spc="180" dirty="0">
                <a:solidFill>
                  <a:srgbClr val="62646D"/>
                </a:solidFill>
                <a:latin typeface="Times New Roman"/>
                <a:cs typeface="Times New Roman"/>
              </a:rPr>
              <a:t>•</a:t>
            </a:r>
            <a:endParaRPr sz="550">
              <a:latin typeface="Times New Roman"/>
              <a:cs typeface="Times New Roman"/>
            </a:endParaRPr>
          </a:p>
          <a:p>
            <a:pPr marL="220345">
              <a:lnSpc>
                <a:spcPts val="1960"/>
              </a:lnSpc>
            </a:pPr>
            <a:r>
              <a:rPr sz="1750" spc="10" dirty="0">
                <a:solidFill>
                  <a:srgbClr val="62646D"/>
                </a:solidFill>
                <a:latin typeface="Arial"/>
                <a:cs typeface="Arial"/>
              </a:rPr>
              <a:t>K</a:t>
            </a:r>
            <a:r>
              <a:rPr sz="1750" spc="210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545" dirty="0">
                <a:solidFill>
                  <a:srgbClr val="62646D"/>
                </a:solidFill>
                <a:latin typeface="Arial"/>
                <a:cs typeface="Arial"/>
              </a:rPr>
              <a:t>p</a:t>
            </a:r>
            <a:r>
              <a:rPr sz="1750" spc="145" dirty="0">
                <a:solidFill>
                  <a:srgbClr val="62646D"/>
                </a:solidFill>
                <a:latin typeface="Arial"/>
                <a:cs typeface="Arial"/>
              </a:rPr>
              <a:t>e</a:t>
            </a:r>
            <a:r>
              <a:rPr sz="1750" spc="140" dirty="0">
                <a:solidFill>
                  <a:srgbClr val="62646D"/>
                </a:solidFill>
                <a:latin typeface="Arial"/>
                <a:cs typeface="Arial"/>
              </a:rPr>
              <a:t>K</a:t>
            </a:r>
            <a:r>
              <a:rPr sz="1750" spc="40" dirty="0">
                <a:solidFill>
                  <a:srgbClr val="62646D"/>
                </a:solidFill>
                <a:latin typeface="Arial"/>
                <a:cs typeface="Arial"/>
              </a:rPr>
              <a:t>I</a:t>
            </a:r>
            <a:r>
              <a:rPr sz="1750" spc="-290" dirty="0">
                <a:solidFill>
                  <a:srgbClr val="62646D"/>
                </a:solidFill>
                <a:latin typeface="Arial"/>
                <a:cs typeface="Arial"/>
              </a:rPr>
              <a:t>J</a:t>
            </a:r>
            <a:r>
              <a:rPr sz="1750" spc="170" dirty="0">
                <a:solidFill>
                  <a:srgbClr val="62646D"/>
                </a:solidFill>
                <a:latin typeface="Arial"/>
                <a:cs typeface="Arial"/>
              </a:rPr>
              <a:t>;</a:t>
            </a:r>
            <a:r>
              <a:rPr sz="1750" spc="-225" dirty="0">
                <a:solidFill>
                  <a:srgbClr val="62646D"/>
                </a:solidFill>
                <a:latin typeface="Arial"/>
                <a:cs typeface="Arial"/>
              </a:rPr>
              <a:t>I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250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135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-50" dirty="0">
                <a:solidFill>
                  <a:srgbClr val="62646D"/>
                </a:solidFill>
                <a:latin typeface="Arial"/>
                <a:cs typeface="Arial"/>
              </a:rPr>
              <a:t>-</a:t>
            </a:r>
            <a:r>
              <a:rPr sz="1750" spc="475" dirty="0">
                <a:solidFill>
                  <a:srgbClr val="62646D"/>
                </a:solidFill>
                <a:latin typeface="Arial"/>
                <a:cs typeface="Arial"/>
              </a:rPr>
              <a:t>p</a:t>
            </a:r>
            <a:r>
              <a:rPr sz="1750" spc="275" dirty="0">
                <a:solidFill>
                  <a:srgbClr val="62646D"/>
                </a:solidFill>
                <a:latin typeface="Arial"/>
                <a:cs typeface="Arial"/>
              </a:rPr>
              <a:t>0</a:t>
            </a:r>
            <a:r>
              <a:rPr sz="1750" spc="75" dirty="0">
                <a:solidFill>
                  <a:srgbClr val="62646D"/>
                </a:solidFill>
                <a:latin typeface="Arial"/>
                <a:cs typeface="Arial"/>
              </a:rPr>
              <a:t>3</a:t>
            </a:r>
            <a:r>
              <a:rPr sz="1750" spc="70" dirty="0">
                <a:solidFill>
                  <a:srgbClr val="62646D"/>
                </a:solidFill>
                <a:latin typeface="Arial"/>
                <a:cs typeface="Arial"/>
              </a:rPr>
              <a:t>B</a:t>
            </a:r>
            <a:r>
              <a:rPr sz="1750" spc="120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175" dirty="0">
                <a:solidFill>
                  <a:srgbClr val="62646D"/>
                </a:solidFill>
                <a:latin typeface="Arial"/>
                <a:cs typeface="Arial"/>
              </a:rPr>
              <a:t>T</a:t>
            </a:r>
            <a:r>
              <a:rPr sz="1750" spc="10" dirty="0">
                <a:solidFill>
                  <a:srgbClr val="62646D"/>
                </a:solidFill>
                <a:latin typeface="Arial"/>
                <a:cs typeface="Arial"/>
              </a:rPr>
              <a:t>KO</a:t>
            </a:r>
            <a:r>
              <a:rPr sz="1750" spc="5" dirty="0">
                <a:solidFill>
                  <a:srgbClr val="62646D"/>
                </a:solidFill>
                <a:latin typeface="Arial"/>
                <a:cs typeface="Arial"/>
              </a:rPr>
              <a:t>B</a:t>
            </a:r>
            <a:r>
              <a:rPr sz="1750" spc="395" dirty="0">
                <a:solidFill>
                  <a:srgbClr val="62646D"/>
                </a:solidFill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  <a:spcBef>
                <a:spcPts val="735"/>
              </a:spcBef>
            </a:pPr>
            <a:r>
              <a:rPr sz="1750" spc="475" dirty="0">
                <a:solidFill>
                  <a:srgbClr val="62646D"/>
                </a:solidFill>
                <a:latin typeface="Arial"/>
                <a:cs typeface="Arial"/>
              </a:rPr>
              <a:t>n</a:t>
            </a:r>
            <a:r>
              <a:rPr sz="1750" spc="395" dirty="0">
                <a:solidFill>
                  <a:srgbClr val="62646D"/>
                </a:solidFill>
                <a:latin typeface="Arial"/>
                <a:cs typeface="Arial"/>
              </a:rPr>
              <a:t>ocn</a:t>
            </a:r>
            <a:r>
              <a:rPr sz="1750" spc="330" dirty="0">
                <a:solidFill>
                  <a:srgbClr val="62646D"/>
                </a:solidFill>
                <a:latin typeface="Arial"/>
                <a:cs typeface="Arial"/>
              </a:rPr>
              <a:t>y</a:t>
            </a:r>
            <a:r>
              <a:rPr sz="1750" spc="535" dirty="0">
                <a:solidFill>
                  <a:srgbClr val="62646D"/>
                </a:solidFill>
                <a:latin typeface="Arial"/>
                <a:cs typeface="Arial"/>
              </a:rPr>
              <a:t>r</a:t>
            </a:r>
            <a:r>
              <a:rPr sz="1750" spc="-10" dirty="0">
                <a:solidFill>
                  <a:srgbClr val="62646D"/>
                </a:solidFill>
                <a:latin typeface="Arial"/>
                <a:cs typeface="Arial"/>
              </a:rPr>
              <a:t>M</a:t>
            </a:r>
            <a:r>
              <a:rPr sz="1750" spc="340" dirty="0">
                <a:solidFill>
                  <a:srgbClr val="62646D"/>
                </a:solidFill>
                <a:latin typeface="Arial"/>
                <a:cs typeface="Arial"/>
              </a:rPr>
              <a:t>,</a:t>
            </a:r>
            <a:r>
              <a:rPr sz="1750" spc="434" dirty="0">
                <a:solidFill>
                  <a:srgbClr val="62646D"/>
                </a:solidFill>
                <a:latin typeface="Arial"/>
                <a:cs typeface="Arial"/>
              </a:rPr>
              <a:t>B</a:t>
            </a:r>
            <a:r>
              <a:rPr sz="1750" spc="475" dirty="0">
                <a:solidFill>
                  <a:srgbClr val="62646D"/>
                </a:solidFill>
                <a:latin typeface="Arial"/>
                <a:cs typeface="Arial"/>
              </a:rPr>
              <a:t>p</a:t>
            </a:r>
            <a:r>
              <a:rPr sz="1750" spc="145" dirty="0">
                <a:solidFill>
                  <a:srgbClr val="62646D"/>
                </a:solidFill>
                <a:latin typeface="Arial"/>
                <a:cs typeface="Arial"/>
              </a:rPr>
              <a:t>a</a:t>
            </a:r>
            <a:r>
              <a:rPr sz="1750" spc="315" dirty="0">
                <a:solidFill>
                  <a:srgbClr val="62646D"/>
                </a:solidFill>
                <a:latin typeface="Arial"/>
                <a:cs typeface="Arial"/>
              </a:rPr>
              <a:t>x</a:t>
            </a:r>
            <a:r>
              <a:rPr sz="1750" spc="409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-60" dirty="0">
                <a:solidFill>
                  <a:srgbClr val="62646D"/>
                </a:solidFill>
                <a:latin typeface="Arial"/>
                <a:cs typeface="Arial"/>
              </a:rPr>
              <a:t>B</a:t>
            </a:r>
            <a:r>
              <a:rPr sz="1750" spc="305" dirty="0">
                <a:solidFill>
                  <a:srgbClr val="62646D"/>
                </a:solidFill>
                <a:latin typeface="Arial"/>
                <a:cs typeface="Arial"/>
              </a:rPr>
              <a:t>yi</a:t>
            </a:r>
            <a:r>
              <a:rPr sz="1750" spc="375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405" dirty="0">
                <a:solidFill>
                  <a:srgbClr val="62646D"/>
                </a:solidFill>
                <a:latin typeface="Arial"/>
                <a:cs typeface="Arial"/>
              </a:rPr>
              <a:t>q</a:t>
            </a:r>
            <a:r>
              <a:rPr sz="1750" spc="70" dirty="0">
                <a:solidFill>
                  <a:srgbClr val="62646D"/>
                </a:solidFill>
                <a:latin typeface="Arial"/>
                <a:cs typeface="Arial"/>
              </a:rPr>
              <a:t>JI</a:t>
            </a:r>
            <a:endParaRPr sz="1750">
              <a:latin typeface="Arial"/>
              <a:cs typeface="Arial"/>
            </a:endParaRPr>
          </a:p>
          <a:p>
            <a:pPr marL="220345" marR="5080" indent="-208279">
              <a:lnSpc>
                <a:spcPct val="132000"/>
              </a:lnSpc>
              <a:spcBef>
                <a:spcPts val="130"/>
              </a:spcBef>
            </a:pPr>
            <a:r>
              <a:rPr sz="1750" spc="-1435" dirty="0">
                <a:solidFill>
                  <a:srgbClr val="62646D"/>
                </a:solidFill>
                <a:latin typeface="Arial"/>
                <a:cs typeface="Arial"/>
              </a:rPr>
              <a:t>i</a:t>
            </a:r>
            <a:r>
              <a:rPr sz="1750" spc="120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-195" dirty="0">
                <a:solidFill>
                  <a:srgbClr val="62646D"/>
                </a:solidFill>
                <a:latin typeface="Arial"/>
                <a:cs typeface="Arial"/>
              </a:rPr>
              <a:t>,J</a:t>
            </a:r>
            <a:r>
              <a:rPr sz="1750" spc="-240" dirty="0">
                <a:solidFill>
                  <a:srgbClr val="62646D"/>
                </a:solidFill>
                <a:latin typeface="Arial"/>
                <a:cs typeface="Arial"/>
              </a:rPr>
              <a:t>J</a:t>
            </a:r>
            <a:r>
              <a:rPr sz="1750" spc="-140" dirty="0">
                <a:solidFill>
                  <a:srgbClr val="62646D"/>
                </a:solidFill>
                <a:latin typeface="Arial"/>
                <a:cs typeface="Arial"/>
              </a:rPr>
              <a:t>;</a:t>
            </a:r>
            <a:r>
              <a:rPr sz="1750" spc="-360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B</a:t>
            </a:r>
            <a:r>
              <a:rPr sz="1750" spc="60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35" dirty="0">
                <a:solidFill>
                  <a:srgbClr val="62646D"/>
                </a:solidFill>
                <a:latin typeface="Arial"/>
                <a:cs typeface="Arial"/>
              </a:rPr>
              <a:t>,</a:t>
            </a:r>
            <a:r>
              <a:rPr sz="1750" spc="-120" dirty="0">
                <a:solidFill>
                  <a:srgbClr val="62646D"/>
                </a:solidFill>
                <a:latin typeface="Arial"/>
                <a:cs typeface="Arial"/>
              </a:rPr>
              <a:t>n</a:t>
            </a:r>
            <a:r>
              <a:rPr sz="1750" spc="360" dirty="0">
                <a:solidFill>
                  <a:srgbClr val="62646D"/>
                </a:solidFill>
                <a:latin typeface="Arial"/>
                <a:cs typeface="Arial"/>
              </a:rPr>
              <a:t>ya</a:t>
            </a:r>
            <a:r>
              <a:rPr sz="1750" spc="280" dirty="0">
                <a:solidFill>
                  <a:srgbClr val="62646D"/>
                </a:solidFill>
                <a:latin typeface="Arial"/>
                <a:cs typeface="Arial"/>
              </a:rPr>
              <a:t>n</a:t>
            </a:r>
            <a:r>
              <a:rPr sz="1750" spc="210" dirty="0">
                <a:solidFill>
                  <a:srgbClr val="62646D"/>
                </a:solidFill>
                <a:latin typeface="Arial"/>
                <a:cs typeface="Arial"/>
              </a:rPr>
              <a:t>b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990" dirty="0">
                <a:solidFill>
                  <a:srgbClr val="62646D"/>
                </a:solidFill>
                <a:latin typeface="Arial"/>
                <a:cs typeface="Arial"/>
              </a:rPr>
              <a:t>i</a:t>
            </a:r>
            <a:r>
              <a:rPr sz="1750" spc="340" dirty="0">
                <a:solidFill>
                  <a:srgbClr val="62646D"/>
                </a:solidFill>
                <a:latin typeface="Arial"/>
                <a:cs typeface="Arial"/>
              </a:rPr>
              <a:t>oc</a:t>
            </a:r>
            <a:r>
              <a:rPr sz="1750" spc="325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340" dirty="0">
                <a:solidFill>
                  <a:srgbClr val="62646D"/>
                </a:solidFill>
                <a:latin typeface="Arial"/>
                <a:cs typeface="Arial"/>
              </a:rPr>
              <a:t>6</a:t>
            </a:r>
            <a:r>
              <a:rPr sz="1750" spc="60" dirty="0">
                <a:solidFill>
                  <a:srgbClr val="62646D"/>
                </a:solidFill>
                <a:latin typeface="Arial"/>
                <a:cs typeface="Arial"/>
              </a:rPr>
              <a:t>J</a:t>
            </a:r>
            <a:r>
              <a:rPr sz="1750" spc="-110" dirty="0">
                <a:solidFill>
                  <a:srgbClr val="62646D"/>
                </a:solidFill>
                <a:latin typeface="Arial"/>
                <a:cs typeface="Arial"/>
              </a:rPr>
              <a:t>I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90" dirty="0">
                <a:solidFill>
                  <a:srgbClr val="62646D"/>
                </a:solidFill>
                <a:latin typeface="Arial"/>
                <a:cs typeface="Arial"/>
              </a:rPr>
              <a:t>BOCTi</a:t>
            </a:r>
            <a:r>
              <a:rPr sz="1750" spc="40" dirty="0">
                <a:solidFill>
                  <a:srgbClr val="62646D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62646D"/>
                </a:solidFill>
                <a:latin typeface="Arial"/>
                <a:cs typeface="Arial"/>
              </a:rPr>
              <a:t>K</a:t>
            </a:r>
            <a:r>
              <a:rPr sz="1750" spc="-190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155" dirty="0">
                <a:solidFill>
                  <a:srgbClr val="62646D"/>
                </a:solidFill>
                <a:latin typeface="Arial"/>
                <a:cs typeface="Arial"/>
              </a:rPr>
              <a:t>)l</a:t>
            </a:r>
            <a:r>
              <a:rPr sz="1750" spc="45" dirty="0">
                <a:solidFill>
                  <a:srgbClr val="62646D"/>
                </a:solidFill>
                <a:latin typeface="Arial"/>
                <a:cs typeface="Arial"/>
              </a:rPr>
              <a:t>(</a:t>
            </a:r>
            <a:r>
              <a:rPr sz="1750" spc="185" dirty="0">
                <a:solidFill>
                  <a:srgbClr val="62646D"/>
                </a:solidFill>
                <a:latin typeface="Arial"/>
                <a:cs typeface="Arial"/>
              </a:rPr>
              <a:t>H</a:t>
            </a:r>
            <a:r>
              <a:rPr sz="1750" spc="-120" dirty="0">
                <a:solidFill>
                  <a:srgbClr val="62646D"/>
                </a:solidFill>
                <a:latin typeface="Arial"/>
                <a:cs typeface="Arial"/>
              </a:rPr>
              <a:t>O</a:t>
            </a:r>
            <a:r>
              <a:rPr sz="1750" spc="535" dirty="0">
                <a:solidFill>
                  <a:srgbClr val="62646D"/>
                </a:solidFill>
                <a:latin typeface="Arial"/>
                <a:cs typeface="Arial"/>
              </a:rPr>
              <a:t>r</a:t>
            </a:r>
            <a:r>
              <a:rPr sz="1750" spc="245" dirty="0">
                <a:solidFill>
                  <a:srgbClr val="62646D"/>
                </a:solidFill>
                <a:latin typeface="Arial"/>
                <a:cs typeface="Arial"/>
              </a:rPr>
              <a:t>o.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395" y="0"/>
            <a:ext cx="9959340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783" y="234891"/>
            <a:ext cx="9664117" cy="2348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113" y="2950266"/>
            <a:ext cx="0" cy="721360"/>
          </a:xfrm>
          <a:custGeom>
            <a:avLst/>
            <a:gdLst/>
            <a:ahLst/>
            <a:cxnLst/>
            <a:rect l="l" t="t" r="r" b="b"/>
            <a:pathLst>
              <a:path h="721360">
                <a:moveTo>
                  <a:pt x="0" y="720803"/>
                </a:moveTo>
                <a:lnTo>
                  <a:pt x="0" y="0"/>
                </a:lnTo>
              </a:path>
            </a:pathLst>
          </a:custGeom>
          <a:ln w="25157">
            <a:solidFill>
              <a:srgbClr val="F7F7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9383" y="2962837"/>
            <a:ext cx="2046605" cy="0"/>
          </a:xfrm>
          <a:custGeom>
            <a:avLst/>
            <a:gdLst/>
            <a:ahLst/>
            <a:cxnLst/>
            <a:rect l="l" t="t" r="r" b="b"/>
            <a:pathLst>
              <a:path w="2046604">
                <a:moveTo>
                  <a:pt x="0" y="0"/>
                </a:moveTo>
                <a:lnTo>
                  <a:pt x="2046156" y="0"/>
                </a:lnTo>
              </a:path>
            </a:pathLst>
          </a:custGeom>
          <a:ln w="25157">
            <a:solidFill>
              <a:srgbClr val="F7F7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5464" y="2962837"/>
            <a:ext cx="612775" cy="0"/>
          </a:xfrm>
          <a:custGeom>
            <a:avLst/>
            <a:gdLst/>
            <a:ahLst/>
            <a:cxnLst/>
            <a:rect l="l" t="t" r="r" b="b"/>
            <a:pathLst>
              <a:path w="612775">
                <a:moveTo>
                  <a:pt x="0" y="0"/>
                </a:moveTo>
                <a:lnTo>
                  <a:pt x="612170" y="0"/>
                </a:lnTo>
              </a:path>
            </a:pathLst>
          </a:custGeom>
          <a:ln w="25157">
            <a:solidFill>
              <a:srgbClr val="F7F7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3121" y="2723967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663" y="0"/>
                </a:lnTo>
              </a:path>
            </a:pathLst>
          </a:custGeom>
          <a:ln w="16771">
            <a:solidFill>
              <a:srgbClr val="D4E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0134" y="2765874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273" y="0"/>
                </a:lnTo>
              </a:path>
            </a:pathLst>
          </a:custGeom>
          <a:ln w="8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6669" y="2950266"/>
            <a:ext cx="0" cy="721360"/>
          </a:xfrm>
          <a:custGeom>
            <a:avLst/>
            <a:gdLst/>
            <a:ahLst/>
            <a:cxnLst/>
            <a:rect l="l" t="t" r="r" b="b"/>
            <a:pathLst>
              <a:path h="721360">
                <a:moveTo>
                  <a:pt x="0" y="720803"/>
                </a:moveTo>
                <a:lnTo>
                  <a:pt x="0" y="0"/>
                </a:lnTo>
              </a:path>
            </a:pathLst>
          </a:custGeom>
          <a:ln w="41929">
            <a:solidFill>
              <a:srgbClr val="F7F7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738" y="2962837"/>
            <a:ext cx="4218305" cy="0"/>
          </a:xfrm>
          <a:custGeom>
            <a:avLst/>
            <a:gdLst/>
            <a:ahLst/>
            <a:cxnLst/>
            <a:rect l="l" t="t" r="r" b="b"/>
            <a:pathLst>
              <a:path w="4218305">
                <a:moveTo>
                  <a:pt x="0" y="0"/>
                </a:moveTo>
                <a:lnTo>
                  <a:pt x="4218099" y="0"/>
                </a:lnTo>
              </a:path>
            </a:pathLst>
          </a:custGeom>
          <a:ln w="25157">
            <a:solidFill>
              <a:srgbClr val="F7F7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6316" y="2950266"/>
            <a:ext cx="0" cy="721360"/>
          </a:xfrm>
          <a:custGeom>
            <a:avLst/>
            <a:gdLst/>
            <a:ahLst/>
            <a:cxnLst/>
            <a:rect l="l" t="t" r="r" b="b"/>
            <a:pathLst>
              <a:path h="721360">
                <a:moveTo>
                  <a:pt x="0" y="720803"/>
                </a:moveTo>
                <a:lnTo>
                  <a:pt x="0" y="0"/>
                </a:lnTo>
              </a:path>
            </a:pathLst>
          </a:custGeom>
          <a:ln w="50315">
            <a:solidFill>
              <a:srgbClr val="F7F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0873" y="2950266"/>
            <a:ext cx="0" cy="721360"/>
          </a:xfrm>
          <a:custGeom>
            <a:avLst/>
            <a:gdLst/>
            <a:ahLst/>
            <a:cxnLst/>
            <a:rect l="l" t="t" r="r" b="b"/>
            <a:pathLst>
              <a:path h="721360">
                <a:moveTo>
                  <a:pt x="0" y="720803"/>
                </a:moveTo>
                <a:lnTo>
                  <a:pt x="0" y="0"/>
                </a:lnTo>
              </a:path>
            </a:pathLst>
          </a:custGeom>
          <a:ln w="41929">
            <a:solidFill>
              <a:srgbClr val="F7F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83738" y="3650116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5">
                <a:moveTo>
                  <a:pt x="0" y="0"/>
                </a:moveTo>
                <a:lnTo>
                  <a:pt x="419294" y="0"/>
                </a:lnTo>
              </a:path>
            </a:pathLst>
          </a:custGeom>
          <a:ln w="41929">
            <a:solidFill>
              <a:srgbClr val="F7F7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07446" y="3650116"/>
            <a:ext cx="1090295" cy="0"/>
          </a:xfrm>
          <a:custGeom>
            <a:avLst/>
            <a:gdLst/>
            <a:ahLst/>
            <a:cxnLst/>
            <a:rect l="l" t="t" r="r" b="b"/>
            <a:pathLst>
              <a:path w="1090295">
                <a:moveTo>
                  <a:pt x="0" y="0"/>
                </a:moveTo>
                <a:lnTo>
                  <a:pt x="1090164" y="0"/>
                </a:lnTo>
              </a:path>
            </a:pathLst>
          </a:custGeom>
          <a:ln w="41929">
            <a:solidFill>
              <a:srgbClr val="FBF7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07071" y="3650116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766" y="0"/>
                </a:lnTo>
              </a:path>
            </a:pathLst>
          </a:custGeom>
          <a:ln w="41929">
            <a:solidFill>
              <a:srgbClr val="F7F7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79986" y="3217868"/>
            <a:ext cx="323532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50" dirty="0">
                <a:solidFill>
                  <a:srgbClr val="6B6E1F"/>
                </a:solidFill>
                <a:latin typeface="Times New Roman"/>
                <a:cs typeface="Times New Roman"/>
              </a:rPr>
              <a:t>,[(</a:t>
            </a:r>
            <a:r>
              <a:rPr sz="1850" spc="75" dirty="0">
                <a:solidFill>
                  <a:srgbClr val="6B6E1F"/>
                </a:solidFill>
                <a:latin typeface="Times New Roman"/>
                <a:cs typeface="Times New Roman"/>
              </a:rPr>
              <a:t>iTH</a:t>
            </a:r>
            <a:r>
              <a:rPr sz="1850" spc="190" dirty="0">
                <a:solidFill>
                  <a:srgbClr val="6B6E1F"/>
                </a:solidFill>
                <a:latin typeface="Times New Roman"/>
                <a:cs typeface="Times New Roman"/>
              </a:rPr>
              <a:t> </a:t>
            </a:r>
            <a:r>
              <a:rPr sz="1850" spc="-40" dirty="0">
                <a:solidFill>
                  <a:srgbClr val="6B6E1F"/>
                </a:solidFill>
                <a:latin typeface="Times New Roman"/>
                <a:cs typeface="Times New Roman"/>
              </a:rPr>
              <a:t>,L</a:t>
            </a:r>
            <a:r>
              <a:rPr sz="1850" spc="-25" dirty="0">
                <a:solidFill>
                  <a:srgbClr val="6B6E1F"/>
                </a:solidFill>
                <a:latin typeface="Times New Roman"/>
                <a:cs typeface="Times New Roman"/>
              </a:rPr>
              <a:t>(</a:t>
            </a:r>
            <a:r>
              <a:rPr sz="1850" spc="-40" dirty="0">
                <a:solidFill>
                  <a:srgbClr val="6B6E1F"/>
                </a:solidFill>
                <a:latin typeface="Times New Roman"/>
                <a:cs typeface="Times New Roman"/>
              </a:rPr>
              <a:t>OlllKiJ</a:t>
            </a:r>
            <a:r>
              <a:rPr sz="1850" spc="114" dirty="0">
                <a:solidFill>
                  <a:srgbClr val="6B6E1F"/>
                </a:solidFill>
                <a:latin typeface="Times New Roman"/>
                <a:cs typeface="Times New Roman"/>
              </a:rPr>
              <a:t>JhHOf</a:t>
            </a:r>
            <a:r>
              <a:rPr sz="1850" spc="-190" dirty="0">
                <a:solidFill>
                  <a:srgbClr val="6B6E1F"/>
                </a:solidFill>
                <a:latin typeface="Times New Roman"/>
                <a:cs typeface="Times New Roman"/>
              </a:rPr>
              <a:t> </a:t>
            </a:r>
            <a:r>
              <a:rPr sz="1850" spc="-40" dirty="0">
                <a:solidFill>
                  <a:srgbClr val="6B6E1F"/>
                </a:solidFill>
                <a:latin typeface="Times New Roman"/>
                <a:cs typeface="Times New Roman"/>
              </a:rPr>
              <a:t>O</a:t>
            </a:r>
            <a:r>
              <a:rPr sz="1850" spc="220" dirty="0">
                <a:solidFill>
                  <a:srgbClr val="6B6E1F"/>
                </a:solidFill>
                <a:latin typeface="Times New Roman"/>
                <a:cs typeface="Times New Roman"/>
              </a:rPr>
              <a:t> </a:t>
            </a:r>
            <a:r>
              <a:rPr sz="1850" spc="90" dirty="0">
                <a:solidFill>
                  <a:srgbClr val="6B6E1F"/>
                </a:solidFill>
                <a:latin typeface="Times New Roman"/>
                <a:cs typeface="Times New Roman"/>
              </a:rPr>
              <a:t>BiKy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4236" y="3918834"/>
            <a:ext cx="3677920" cy="1301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800"/>
              </a:lnSpc>
              <a:tabLst>
                <a:tab pos="2184400" algn="l"/>
              </a:tabLst>
            </a:pPr>
            <a:r>
              <a:rPr sz="2600" b="1" spc="130" dirty="0">
                <a:solidFill>
                  <a:srgbClr val="5E626B"/>
                </a:solidFill>
                <a:latin typeface="Arial"/>
                <a:cs typeface="Arial"/>
              </a:rPr>
              <a:t>5</a:t>
            </a:r>
            <a:r>
              <a:rPr sz="2600" b="1" spc="-55" dirty="0">
                <a:solidFill>
                  <a:srgbClr val="5E626B"/>
                </a:solidFill>
                <a:latin typeface="Arial"/>
                <a:cs typeface="Arial"/>
              </a:rPr>
              <a:t> </a:t>
            </a:r>
            <a:r>
              <a:rPr sz="2100" spc="200" dirty="0">
                <a:solidFill>
                  <a:srgbClr val="5E626B"/>
                </a:solidFill>
                <a:latin typeface="Times New Roman"/>
                <a:cs typeface="Times New Roman"/>
              </a:rPr>
              <a:t>3</a:t>
            </a:r>
            <a:r>
              <a:rPr sz="2100" spc="180" dirty="0">
                <a:solidFill>
                  <a:srgbClr val="5E626B"/>
                </a:solidFill>
                <a:latin typeface="Times New Roman"/>
                <a:cs typeface="Times New Roman"/>
              </a:rPr>
              <a:t>aKJi</a:t>
            </a:r>
            <a:r>
              <a:rPr sz="2100" spc="120" dirty="0">
                <a:solidFill>
                  <a:srgbClr val="5E626B"/>
                </a:solidFill>
                <a:latin typeface="Times New Roman"/>
                <a:cs typeface="Times New Roman"/>
              </a:rPr>
              <a:t>a</a:t>
            </a:r>
            <a:r>
              <a:rPr sz="2100" spc="-45" dirty="0">
                <a:solidFill>
                  <a:srgbClr val="5E626B"/>
                </a:solidFill>
                <a:latin typeface="Times New Roman"/>
                <a:cs typeface="Times New Roman"/>
              </a:rPr>
              <a:t>,n;iB</a:t>
            </a:r>
            <a:r>
              <a:rPr sz="2100" spc="19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15" dirty="0">
                <a:solidFill>
                  <a:srgbClr val="5E626B"/>
                </a:solidFill>
                <a:latin typeface="Times New Roman"/>
                <a:cs typeface="Times New Roman"/>
              </a:rPr>
              <a:t>,[(</a:t>
            </a:r>
            <a:r>
              <a:rPr sz="2100" spc="20" dirty="0">
                <a:solidFill>
                  <a:srgbClr val="5E626B"/>
                </a:solidFill>
                <a:latin typeface="Times New Roman"/>
                <a:cs typeface="Times New Roman"/>
              </a:rPr>
              <a:t>OIIIK</a:t>
            </a:r>
            <a:r>
              <a:rPr sz="2100" dirty="0">
                <a:solidFill>
                  <a:srgbClr val="5E626B"/>
                </a:solidFill>
                <a:latin typeface="Times New Roman"/>
                <a:cs typeface="Times New Roman"/>
              </a:rPr>
              <a:t>i</a:t>
            </a:r>
            <a:r>
              <a:rPr sz="2100" spc="150" dirty="0">
                <a:solidFill>
                  <a:srgbClr val="5E626B"/>
                </a:solidFill>
                <a:latin typeface="Times New Roman"/>
                <a:cs typeface="Times New Roman"/>
              </a:rPr>
              <a:t>JinHOl</a:t>
            </a:r>
            <a:r>
              <a:rPr sz="2100" spc="75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70" dirty="0">
                <a:solidFill>
                  <a:srgbClr val="5E626B"/>
                </a:solidFill>
                <a:latin typeface="Times New Roman"/>
                <a:cs typeface="Times New Roman"/>
              </a:rPr>
              <a:t>OCB</a:t>
            </a:r>
            <a:r>
              <a:rPr sz="2100" spc="-15" dirty="0">
                <a:solidFill>
                  <a:srgbClr val="5E626B"/>
                </a:solidFill>
                <a:latin typeface="Times New Roman"/>
                <a:cs typeface="Times New Roman"/>
              </a:rPr>
              <a:t>i</a:t>
            </a:r>
            <a:r>
              <a:rPr sz="2100" spc="95" dirty="0">
                <a:solidFill>
                  <a:srgbClr val="5E626B"/>
                </a:solidFill>
                <a:latin typeface="Times New Roman"/>
                <a:cs typeface="Times New Roman"/>
              </a:rPr>
              <a:t>TH</a:t>
            </a:r>
            <a:r>
              <a:rPr sz="210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-18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40" dirty="0">
                <a:solidFill>
                  <a:srgbClr val="5E626B"/>
                </a:solidFill>
                <a:latin typeface="Times New Roman"/>
                <a:cs typeface="Times New Roman"/>
              </a:rPr>
              <a:t>B</a:t>
            </a:r>
            <a:r>
              <a:rPr sz="2100" spc="195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60" dirty="0">
                <a:solidFill>
                  <a:srgbClr val="5E626B"/>
                </a:solidFill>
                <a:latin typeface="Times New Roman"/>
                <a:cs typeface="Times New Roman"/>
              </a:rPr>
              <a:t>HHX</a:t>
            </a:r>
            <a:r>
              <a:rPr sz="2100" dirty="0">
                <a:solidFill>
                  <a:srgbClr val="5E626B"/>
                </a:solidFill>
                <a:latin typeface="Times New Roman"/>
                <a:cs typeface="Times New Roman"/>
              </a:rPr>
              <a:t>	</a:t>
            </a:r>
            <a:r>
              <a:rPr sz="2900" b="1" spc="70" dirty="0">
                <a:solidFill>
                  <a:srgbClr val="5E626B"/>
                </a:solidFill>
                <a:latin typeface="Times New Roman"/>
                <a:cs typeface="Times New Roman"/>
              </a:rPr>
              <a:t>14</a:t>
            </a:r>
            <a:endParaRPr sz="2900">
              <a:latin typeface="Times New Roman"/>
              <a:cs typeface="Times New Roman"/>
            </a:endParaRPr>
          </a:p>
          <a:p>
            <a:pPr marL="37465">
              <a:lnSpc>
                <a:spcPts val="1280"/>
              </a:lnSpc>
              <a:spcBef>
                <a:spcPts val="260"/>
              </a:spcBef>
            </a:pPr>
            <a:r>
              <a:rPr sz="1400" spc="-35" dirty="0">
                <a:solidFill>
                  <a:srgbClr val="5E626B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120"/>
              </a:lnSpc>
            </a:pPr>
            <a:r>
              <a:rPr sz="2100" spc="-260" dirty="0">
                <a:solidFill>
                  <a:srgbClr val="5E626B"/>
                </a:solidFill>
                <a:latin typeface="Times New Roman"/>
                <a:cs typeface="Times New Roman"/>
              </a:rPr>
              <a:t>1</a:t>
            </a:r>
            <a:r>
              <a:rPr sz="2100" spc="125" dirty="0">
                <a:solidFill>
                  <a:srgbClr val="5E626B"/>
                </a:solidFill>
                <a:latin typeface="Times New Roman"/>
                <a:cs typeface="Times New Roman"/>
              </a:rPr>
              <a:t>HKJII0</a:t>
            </a:r>
            <a:r>
              <a:rPr sz="2100" spc="80" dirty="0">
                <a:solidFill>
                  <a:srgbClr val="5E626B"/>
                </a:solidFill>
                <a:latin typeface="Times New Roman"/>
                <a:cs typeface="Times New Roman"/>
              </a:rPr>
              <a:t>3</a:t>
            </a:r>
            <a:r>
              <a:rPr sz="2100" spc="70" dirty="0">
                <a:solidFill>
                  <a:srgbClr val="5E626B"/>
                </a:solidFill>
                <a:latin typeface="Times New Roman"/>
                <a:cs typeface="Times New Roman"/>
              </a:rPr>
              <a:t>HBHHX</a:t>
            </a:r>
            <a:r>
              <a:rPr sz="210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-18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320" dirty="0">
                <a:solidFill>
                  <a:srgbClr val="5E626B"/>
                </a:solidFill>
                <a:latin typeface="Times New Roman"/>
                <a:cs typeface="Times New Roman"/>
              </a:rPr>
              <a:t>rpyrr,</a:t>
            </a:r>
            <a:r>
              <a:rPr sz="210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-25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5E626B"/>
                </a:solidFill>
                <a:latin typeface="Times New Roman"/>
                <a:cs typeface="Times New Roman"/>
              </a:rPr>
              <a:t>,n;e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5850" y="5333386"/>
            <a:ext cx="2535555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5E626B"/>
                </a:solidFill>
                <a:latin typeface="Times New Roman"/>
                <a:cs typeface="Times New Roman"/>
              </a:rPr>
              <a:t>BHXO</a:t>
            </a:r>
            <a:r>
              <a:rPr sz="2100" spc="-25" dirty="0">
                <a:solidFill>
                  <a:srgbClr val="5E626B"/>
                </a:solidFill>
                <a:latin typeface="Times New Roman"/>
                <a:cs typeface="Times New Roman"/>
              </a:rPr>
              <a:t>B</a:t>
            </a:r>
            <a:r>
              <a:rPr sz="2100" spc="-200" dirty="0">
                <a:solidFill>
                  <a:srgbClr val="5E626B"/>
                </a:solidFill>
                <a:latin typeface="Times New Roman"/>
                <a:cs typeface="Times New Roman"/>
              </a:rPr>
              <a:t>YE</a:t>
            </a:r>
            <a:r>
              <a:rPr sz="2100" spc="-190" dirty="0">
                <a:solidFill>
                  <a:srgbClr val="5E626B"/>
                </a:solidFill>
                <a:latin typeface="Times New Roman"/>
                <a:cs typeface="Times New Roman"/>
              </a:rPr>
              <a:t>:</a:t>
            </a:r>
            <a:r>
              <a:rPr sz="2100" spc="125" dirty="0">
                <a:solidFill>
                  <a:srgbClr val="5E626B"/>
                </a:solidFill>
                <a:latin typeface="Times New Roman"/>
                <a:cs typeface="Times New Roman"/>
              </a:rPr>
              <a:t>Tb</a:t>
            </a:r>
            <a:r>
              <a:rPr sz="2100" spc="65" dirty="0">
                <a:solidFill>
                  <a:srgbClr val="5E626B"/>
                </a:solidFill>
                <a:latin typeface="Times New Roman"/>
                <a:cs typeface="Times New Roman"/>
              </a:rPr>
              <a:t>C</a:t>
            </a:r>
            <a:r>
              <a:rPr sz="2100" spc="-235" dirty="0">
                <a:solidFill>
                  <a:srgbClr val="5E626B"/>
                </a:solidFill>
                <a:latin typeface="Times New Roman"/>
                <a:cs typeface="Times New Roman"/>
              </a:rPr>
              <a:t>51</a:t>
            </a:r>
            <a:r>
              <a:rPr sz="2100" spc="145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700" spc="60" dirty="0">
                <a:solidFill>
                  <a:srgbClr val="5E626B"/>
                </a:solidFill>
                <a:latin typeface="Arial"/>
                <a:cs typeface="Arial"/>
              </a:rPr>
              <a:t>32</a:t>
            </a:r>
            <a:endParaRPr sz="2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6106" y="5396637"/>
            <a:ext cx="131572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35" dirty="0">
                <a:solidFill>
                  <a:srgbClr val="5E626B"/>
                </a:solidFill>
                <a:latin typeface="Times New Roman"/>
                <a:cs typeface="Times New Roman"/>
              </a:rPr>
              <a:t>,[(</a:t>
            </a:r>
            <a:r>
              <a:rPr sz="2100" spc="-180" dirty="0">
                <a:solidFill>
                  <a:srgbClr val="5E626B"/>
                </a:solidFill>
                <a:latin typeface="Times New Roman"/>
                <a:cs typeface="Times New Roman"/>
              </a:rPr>
              <a:t>H</a:t>
            </a:r>
            <a:r>
              <a:rPr sz="2100" spc="110" dirty="0">
                <a:solidFill>
                  <a:srgbClr val="5E626B"/>
                </a:solidFill>
                <a:latin typeface="Times New Roman"/>
                <a:cs typeface="Times New Roman"/>
              </a:rPr>
              <a:t>THHH.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0768" y="7249763"/>
            <a:ext cx="838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90" dirty="0">
                <a:solidFill>
                  <a:srgbClr val="D6E1D8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33522" y="3226249"/>
            <a:ext cx="290004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50" dirty="0">
                <a:solidFill>
                  <a:srgbClr val="6B6E1F"/>
                </a:solidFill>
                <a:latin typeface="Times New Roman"/>
                <a:cs typeface="Times New Roman"/>
              </a:rPr>
              <a:t>,[(</a:t>
            </a:r>
            <a:r>
              <a:rPr sz="1850" spc="75" dirty="0">
                <a:solidFill>
                  <a:srgbClr val="6B6E1F"/>
                </a:solidFill>
                <a:latin typeface="Times New Roman"/>
                <a:cs typeface="Times New Roman"/>
              </a:rPr>
              <a:t>iTH </a:t>
            </a:r>
            <a:r>
              <a:rPr sz="1850" spc="-140" dirty="0">
                <a:solidFill>
                  <a:srgbClr val="6B6E1F"/>
                </a:solidFill>
                <a:latin typeface="Times New Roman"/>
                <a:cs typeface="Times New Roman"/>
              </a:rPr>
              <a:t> </a:t>
            </a:r>
            <a:r>
              <a:rPr sz="1850" spc="45" dirty="0">
                <a:solidFill>
                  <a:srgbClr val="6B6E1F"/>
                </a:solidFill>
                <a:latin typeface="Times New Roman"/>
                <a:cs typeface="Times New Roman"/>
              </a:rPr>
              <a:t>lllKiJ</a:t>
            </a:r>
            <a:r>
              <a:rPr sz="1850" spc="185" dirty="0">
                <a:solidFill>
                  <a:srgbClr val="6B6E1F"/>
                </a:solidFill>
                <a:latin typeface="Times New Roman"/>
                <a:cs typeface="Times New Roman"/>
              </a:rPr>
              <a:t>J</a:t>
            </a:r>
            <a:r>
              <a:rPr sz="1850" spc="125" dirty="0">
                <a:solidFill>
                  <a:srgbClr val="6B6E1F"/>
                </a:solidFill>
                <a:latin typeface="Times New Roman"/>
                <a:cs typeface="Times New Roman"/>
              </a:rPr>
              <a:t>hHOf</a:t>
            </a:r>
            <a:r>
              <a:rPr sz="1850" spc="-165" dirty="0">
                <a:solidFill>
                  <a:srgbClr val="6B6E1F"/>
                </a:solidFill>
                <a:latin typeface="Times New Roman"/>
                <a:cs typeface="Times New Roman"/>
              </a:rPr>
              <a:t> </a:t>
            </a:r>
            <a:r>
              <a:rPr sz="1850" spc="-40" dirty="0">
                <a:solidFill>
                  <a:srgbClr val="6B6E1F"/>
                </a:solidFill>
                <a:latin typeface="Times New Roman"/>
                <a:cs typeface="Times New Roman"/>
              </a:rPr>
              <a:t>O</a:t>
            </a:r>
            <a:r>
              <a:rPr sz="1850" spc="220" dirty="0">
                <a:solidFill>
                  <a:srgbClr val="6B6E1F"/>
                </a:solidFill>
                <a:latin typeface="Times New Roman"/>
                <a:cs typeface="Times New Roman"/>
              </a:rPr>
              <a:t> </a:t>
            </a:r>
            <a:r>
              <a:rPr sz="1850" spc="90" dirty="0">
                <a:solidFill>
                  <a:srgbClr val="6B6E1F"/>
                </a:solidFill>
                <a:latin typeface="Times New Roman"/>
                <a:cs typeface="Times New Roman"/>
              </a:rPr>
              <a:t>BiKy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80055" y="3884929"/>
            <a:ext cx="332105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spc="145" dirty="0">
                <a:solidFill>
                  <a:srgbClr val="5E626B"/>
                </a:solidFill>
                <a:latin typeface="Times New Roman"/>
                <a:cs typeface="Times New Roman"/>
              </a:rPr>
              <a:t>7</a:t>
            </a:r>
            <a:r>
              <a:rPr sz="2950" spc="-114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200" dirty="0">
                <a:solidFill>
                  <a:srgbClr val="5E626B"/>
                </a:solidFill>
                <a:latin typeface="Times New Roman"/>
                <a:cs typeface="Times New Roman"/>
              </a:rPr>
              <a:t>3</a:t>
            </a:r>
            <a:r>
              <a:rPr sz="2100" spc="170" dirty="0">
                <a:solidFill>
                  <a:srgbClr val="5E626B"/>
                </a:solidFill>
                <a:latin typeface="Times New Roman"/>
                <a:cs typeface="Times New Roman"/>
              </a:rPr>
              <a:t>aKJi</a:t>
            </a:r>
            <a:r>
              <a:rPr sz="2100" spc="160" dirty="0">
                <a:solidFill>
                  <a:srgbClr val="5E626B"/>
                </a:solidFill>
                <a:latin typeface="Times New Roman"/>
                <a:cs typeface="Times New Roman"/>
              </a:rPr>
              <a:t>a</a:t>
            </a:r>
            <a:r>
              <a:rPr sz="2100" spc="-60" dirty="0">
                <a:solidFill>
                  <a:srgbClr val="5E626B"/>
                </a:solidFill>
                <a:latin typeface="Times New Roman"/>
                <a:cs typeface="Times New Roman"/>
              </a:rPr>
              <a:t>,n;iB</a:t>
            </a:r>
            <a:r>
              <a:rPr sz="210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-254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200" dirty="0">
                <a:solidFill>
                  <a:srgbClr val="5E626B"/>
                </a:solidFill>
                <a:latin typeface="Times New Roman"/>
                <a:cs typeface="Times New Roman"/>
              </a:rPr>
              <a:t>3</a:t>
            </a:r>
            <a:r>
              <a:rPr sz="2100" spc="380" dirty="0">
                <a:solidFill>
                  <a:srgbClr val="5E626B"/>
                </a:solidFill>
                <a:latin typeface="Times New Roman"/>
                <a:cs typeface="Times New Roman"/>
              </a:rPr>
              <a:t>a</a:t>
            </a:r>
            <a:r>
              <a:rPr sz="2100" spc="85" dirty="0">
                <a:solidFill>
                  <a:srgbClr val="5E626B"/>
                </a:solidFill>
                <a:latin typeface="Times New Roman"/>
                <a:cs typeface="Times New Roman"/>
              </a:rPr>
              <a:t>raJII&gt;HOt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64356" y="4338517"/>
            <a:ext cx="15176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40" dirty="0">
                <a:solidFill>
                  <a:srgbClr val="5E626B"/>
                </a:solidFill>
                <a:latin typeface="Times New Roman"/>
                <a:cs typeface="Times New Roman"/>
              </a:rPr>
              <a:t>••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77787" y="4327295"/>
            <a:ext cx="838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5E626B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80055" y="4449534"/>
            <a:ext cx="334137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425" dirty="0">
                <a:solidFill>
                  <a:srgbClr val="5E626B"/>
                </a:solidFill>
                <a:latin typeface="Times New Roman"/>
                <a:cs typeface="Times New Roman"/>
              </a:rPr>
              <a:t>c</a:t>
            </a:r>
            <a:r>
              <a:rPr sz="2100" spc="265" dirty="0">
                <a:solidFill>
                  <a:srgbClr val="5E626B"/>
                </a:solidFill>
                <a:latin typeface="Times New Roman"/>
                <a:cs typeface="Times New Roman"/>
              </a:rPr>
              <a:t>e</a:t>
            </a:r>
            <a:r>
              <a:rPr sz="2100" spc="500" dirty="0">
                <a:solidFill>
                  <a:srgbClr val="5E626B"/>
                </a:solidFill>
                <a:latin typeface="Times New Roman"/>
                <a:cs typeface="Times New Roman"/>
              </a:rPr>
              <a:t>p</a:t>
            </a:r>
            <a:r>
              <a:rPr sz="2100" spc="395" dirty="0">
                <a:solidFill>
                  <a:srgbClr val="5E626B"/>
                </a:solidFill>
                <a:latin typeface="Times New Roman"/>
                <a:cs typeface="Times New Roman"/>
              </a:rPr>
              <a:t>e</a:t>
            </a:r>
            <a:r>
              <a:rPr sz="2100" spc="40" dirty="0">
                <a:solidFill>
                  <a:srgbClr val="5E626B"/>
                </a:solidFill>
                <a:latin typeface="Times New Roman"/>
                <a:cs typeface="Times New Roman"/>
              </a:rPr>
              <a:t>,[(</a:t>
            </a:r>
            <a:r>
              <a:rPr sz="2100" spc="70" dirty="0">
                <a:solidFill>
                  <a:srgbClr val="5E626B"/>
                </a:solidFill>
                <a:latin typeface="Times New Roman"/>
                <a:cs typeface="Times New Roman"/>
              </a:rPr>
              <a:t>HbOl</a:t>
            </a:r>
            <a:r>
              <a:rPr sz="210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-18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85" dirty="0">
                <a:solidFill>
                  <a:srgbClr val="5E626B"/>
                </a:solidFill>
                <a:latin typeface="Times New Roman"/>
                <a:cs typeface="Times New Roman"/>
              </a:rPr>
              <a:t>OCB</a:t>
            </a:r>
            <a:r>
              <a:rPr sz="2100" spc="10" dirty="0">
                <a:solidFill>
                  <a:srgbClr val="5E626B"/>
                </a:solidFill>
                <a:latin typeface="Times New Roman"/>
                <a:cs typeface="Times New Roman"/>
              </a:rPr>
              <a:t>l</a:t>
            </a:r>
            <a:r>
              <a:rPr sz="2100" spc="155" dirty="0">
                <a:solidFill>
                  <a:srgbClr val="5E626B"/>
                </a:solidFill>
                <a:latin typeface="Times New Roman"/>
                <a:cs typeface="Times New Roman"/>
              </a:rPr>
              <a:t>TH,</a:t>
            </a:r>
            <a:r>
              <a:rPr sz="2100" spc="21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-210" dirty="0">
                <a:solidFill>
                  <a:srgbClr val="5E626B"/>
                </a:solidFill>
                <a:latin typeface="Times New Roman"/>
                <a:cs typeface="Times New Roman"/>
              </a:rPr>
              <a:t>,z:i;e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71669" y="4865937"/>
            <a:ext cx="247078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190" dirty="0">
                <a:solidFill>
                  <a:srgbClr val="5E626B"/>
                </a:solidFill>
                <a:latin typeface="Times New Roman"/>
                <a:cs typeface="Times New Roman"/>
              </a:rPr>
              <a:t>HaJi</a:t>
            </a:r>
            <a:r>
              <a:rPr sz="2100" spc="170" dirty="0">
                <a:solidFill>
                  <a:srgbClr val="5E626B"/>
                </a:solidFill>
                <a:latin typeface="Times New Roman"/>
                <a:cs typeface="Times New Roman"/>
              </a:rPr>
              <a:t>i</a:t>
            </a:r>
            <a:r>
              <a:rPr sz="2100" spc="-270" dirty="0">
                <a:solidFill>
                  <a:srgbClr val="5E626B"/>
                </a:solidFill>
                <a:latin typeface="Times New Roman"/>
                <a:cs typeface="Times New Roman"/>
              </a:rPr>
              <a:t>"CJ</a:t>
            </a:r>
            <a:r>
              <a:rPr sz="2100" spc="-220" dirty="0">
                <a:solidFill>
                  <a:srgbClr val="5E626B"/>
                </a:solidFill>
                <a:latin typeface="Times New Roman"/>
                <a:cs typeface="Times New Roman"/>
              </a:rPr>
              <a:t>)7</a:t>
            </a:r>
            <a:r>
              <a:rPr sz="2100" spc="-315" dirty="0">
                <a:solidFill>
                  <a:srgbClr val="5E626B"/>
                </a:solidFill>
                <a:latin typeface="Times New Roman"/>
                <a:cs typeface="Times New Roman"/>
              </a:rPr>
              <a:t>£</a:t>
            </a:r>
            <a:r>
              <a:rPr sz="2100" spc="-50" dirty="0">
                <a:solidFill>
                  <a:srgbClr val="5E626B"/>
                </a:solidFill>
                <a:latin typeface="Times New Roman"/>
                <a:cs typeface="Times New Roman"/>
              </a:rPr>
              <a:t>TbC51</a:t>
            </a:r>
            <a:r>
              <a:rPr sz="210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-235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600" b="1" spc="55" dirty="0">
                <a:solidFill>
                  <a:srgbClr val="5E626B"/>
                </a:solidFill>
                <a:latin typeface="Arial"/>
                <a:cs typeface="Arial"/>
              </a:rPr>
              <a:t>25</a:t>
            </a:r>
            <a:endParaRPr sz="2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63282" y="5277238"/>
            <a:ext cx="3707129" cy="135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1170"/>
              </a:lnSpc>
              <a:tabLst>
                <a:tab pos="3048000" algn="l"/>
              </a:tabLst>
            </a:pPr>
            <a:r>
              <a:rPr sz="1300" spc="100" dirty="0">
                <a:solidFill>
                  <a:srgbClr val="5E626B"/>
                </a:solidFill>
                <a:latin typeface="Times New Roman"/>
                <a:cs typeface="Times New Roman"/>
              </a:rPr>
              <a:t>•	</a:t>
            </a:r>
            <a:r>
              <a:rPr sz="1300" spc="5" dirty="0">
                <a:solidFill>
                  <a:srgbClr val="5E626B"/>
                </a:solidFill>
                <a:latin typeface="Times New Roman"/>
                <a:cs typeface="Times New Roman"/>
              </a:rPr>
              <a:t>•</a:t>
            </a:r>
            <a:endParaRPr sz="1300">
              <a:latin typeface="Times New Roman"/>
              <a:cs typeface="Times New Roman"/>
            </a:endParaRPr>
          </a:p>
          <a:p>
            <a:pPr marL="29209">
              <a:lnSpc>
                <a:spcPts val="2130"/>
              </a:lnSpc>
            </a:pPr>
            <a:r>
              <a:rPr sz="2100" spc="-260" dirty="0">
                <a:solidFill>
                  <a:srgbClr val="5E626B"/>
                </a:solidFill>
                <a:latin typeface="Times New Roman"/>
                <a:cs typeface="Times New Roman"/>
              </a:rPr>
              <a:t>1</a:t>
            </a:r>
            <a:r>
              <a:rPr sz="2100" spc="90" dirty="0">
                <a:solidFill>
                  <a:srgbClr val="5E626B"/>
                </a:solidFill>
                <a:latin typeface="Times New Roman"/>
                <a:cs typeface="Times New Roman"/>
              </a:rPr>
              <a:t>HKJII</a:t>
            </a:r>
            <a:r>
              <a:rPr sz="2100" spc="150" dirty="0">
                <a:solidFill>
                  <a:srgbClr val="5E626B"/>
                </a:solidFill>
                <a:latin typeface="Times New Roman"/>
                <a:cs typeface="Times New Roman"/>
              </a:rPr>
              <a:t>0</a:t>
            </a:r>
            <a:r>
              <a:rPr sz="2100" spc="200" dirty="0">
                <a:solidFill>
                  <a:srgbClr val="5E626B"/>
                </a:solidFill>
                <a:latin typeface="Times New Roman"/>
                <a:cs typeface="Times New Roman"/>
              </a:rPr>
              <a:t>3</a:t>
            </a:r>
            <a:r>
              <a:rPr sz="2100" spc="70" dirty="0">
                <a:solidFill>
                  <a:srgbClr val="5E626B"/>
                </a:solidFill>
                <a:latin typeface="Times New Roman"/>
                <a:cs typeface="Times New Roman"/>
              </a:rPr>
              <a:t>HBHHX</a:t>
            </a:r>
            <a:r>
              <a:rPr sz="210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-18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85" dirty="0">
                <a:solidFill>
                  <a:srgbClr val="5E626B"/>
                </a:solidFill>
                <a:latin typeface="Times New Roman"/>
                <a:cs typeface="Times New Roman"/>
              </a:rPr>
              <a:t>KJiaCIB,</a:t>
            </a:r>
            <a:r>
              <a:rPr sz="210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-65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40" dirty="0">
                <a:solidFill>
                  <a:srgbClr val="5E626B"/>
                </a:solidFill>
                <a:latin typeface="Times New Roman"/>
                <a:cs typeface="Times New Roman"/>
              </a:rPr>
              <a:t>B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100" spc="-200" dirty="0">
                <a:solidFill>
                  <a:srgbClr val="5E626B"/>
                </a:solidFill>
                <a:latin typeface="Times New Roman"/>
                <a:cs typeface="Times New Roman"/>
              </a:rPr>
              <a:t>5</a:t>
            </a:r>
            <a:r>
              <a:rPr sz="2100" spc="-385" dirty="0">
                <a:solidFill>
                  <a:srgbClr val="5E626B"/>
                </a:solidFill>
                <a:latin typeface="Times New Roman"/>
                <a:cs typeface="Times New Roman"/>
              </a:rPr>
              <a:t>1</a:t>
            </a:r>
            <a:r>
              <a:rPr sz="2100" spc="15" dirty="0">
                <a:solidFill>
                  <a:srgbClr val="5E626B"/>
                </a:solidFill>
                <a:latin typeface="Times New Roman"/>
                <a:cs typeface="Times New Roman"/>
              </a:rPr>
              <a:t>KHX</a:t>
            </a:r>
            <a:r>
              <a:rPr sz="2100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-229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100" spc="180" dirty="0">
                <a:solidFill>
                  <a:srgbClr val="5E626B"/>
                </a:solidFill>
                <a:latin typeface="Times New Roman"/>
                <a:cs typeface="Times New Roman"/>
              </a:rPr>
              <a:t>Ha</a:t>
            </a:r>
            <a:r>
              <a:rPr sz="2100" spc="105" dirty="0">
                <a:solidFill>
                  <a:srgbClr val="5E626B"/>
                </a:solidFill>
                <a:latin typeface="Times New Roman"/>
                <a:cs typeface="Times New Roman"/>
              </a:rPr>
              <a:t>B</a:t>
            </a:r>
            <a:r>
              <a:rPr sz="2100" spc="465" dirty="0">
                <a:solidFill>
                  <a:srgbClr val="5E626B"/>
                </a:solidFill>
                <a:latin typeface="Times New Roman"/>
                <a:cs typeface="Times New Roman"/>
              </a:rPr>
              <a:t>qa</a:t>
            </a:r>
            <a:r>
              <a:rPr sz="2100" spc="285" dirty="0">
                <a:solidFill>
                  <a:srgbClr val="5E626B"/>
                </a:solidFill>
                <a:latin typeface="Times New Roman"/>
                <a:cs typeface="Times New Roman"/>
              </a:rPr>
              <a:t>e</a:t>
            </a:r>
            <a:r>
              <a:rPr sz="2100" spc="150" dirty="0">
                <a:solidFill>
                  <a:srgbClr val="5E626B"/>
                </a:solidFill>
                <a:latin typeface="Times New Roman"/>
                <a:cs typeface="Times New Roman"/>
              </a:rPr>
              <a:t>Tb</a:t>
            </a:r>
            <a:r>
              <a:rPr sz="2100" spc="85" dirty="0">
                <a:solidFill>
                  <a:srgbClr val="5E626B"/>
                </a:solidFill>
                <a:latin typeface="Times New Roman"/>
                <a:cs typeface="Times New Roman"/>
              </a:rPr>
              <a:t>C</a:t>
            </a:r>
            <a:r>
              <a:rPr sz="2100" spc="-200" dirty="0">
                <a:solidFill>
                  <a:srgbClr val="5E626B"/>
                </a:solidFill>
                <a:latin typeface="Times New Roman"/>
                <a:cs typeface="Times New Roman"/>
              </a:rPr>
              <a:t>51</a:t>
            </a:r>
            <a:r>
              <a:rPr sz="2100" spc="85" dirty="0">
                <a:solidFill>
                  <a:srgbClr val="5E626B"/>
                </a:solidFill>
                <a:latin typeface="Times New Roman"/>
                <a:cs typeface="Times New Roman"/>
              </a:rPr>
              <a:t> </a:t>
            </a:r>
            <a:r>
              <a:rPr sz="2900" b="1" spc="55" dirty="0">
                <a:solidFill>
                  <a:srgbClr val="5E626B"/>
                </a:solidFill>
                <a:latin typeface="Times New Roman"/>
                <a:cs typeface="Times New Roman"/>
              </a:rPr>
              <a:t>26</a:t>
            </a:r>
            <a:endParaRPr sz="2900">
              <a:latin typeface="Times New Roman"/>
              <a:cs typeface="Times New Roman"/>
            </a:endParaRPr>
          </a:p>
          <a:p>
            <a:pPr marL="649605">
              <a:lnSpc>
                <a:spcPts val="1060"/>
              </a:lnSpc>
              <a:spcBef>
                <a:spcPts val="395"/>
              </a:spcBef>
            </a:pPr>
            <a:r>
              <a:rPr sz="1200" spc="135" dirty="0">
                <a:solidFill>
                  <a:srgbClr val="5E626B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2140"/>
              </a:lnSpc>
            </a:pPr>
            <a:r>
              <a:rPr sz="2100" spc="235" dirty="0">
                <a:solidFill>
                  <a:srgbClr val="5E626B"/>
                </a:solidFill>
                <a:latin typeface="Times New Roman"/>
                <a:cs typeface="Times New Roman"/>
              </a:rPr>
              <a:t>yqHIB.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565" y="218113"/>
            <a:ext cx="788565" cy="1090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7698" y="536895"/>
            <a:ext cx="5318620" cy="1191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5045" y="1963023"/>
            <a:ext cx="2130803" cy="503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7049" y="2936147"/>
            <a:ext cx="5587067" cy="4295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047" y="301732"/>
            <a:ext cx="0" cy="1819275"/>
          </a:xfrm>
          <a:custGeom>
            <a:avLst/>
            <a:gdLst/>
            <a:ahLst/>
            <a:cxnLst/>
            <a:rect l="l" t="t" r="r" b="b"/>
            <a:pathLst>
              <a:path h="1819275">
                <a:moveTo>
                  <a:pt x="0" y="1818771"/>
                </a:moveTo>
                <a:lnTo>
                  <a:pt x="0" y="0"/>
                </a:lnTo>
              </a:path>
            </a:pathLst>
          </a:custGeom>
          <a:ln w="50315">
            <a:solidFill>
              <a:srgbClr val="93B8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468" y="1885823"/>
            <a:ext cx="948055" cy="0"/>
          </a:xfrm>
          <a:custGeom>
            <a:avLst/>
            <a:gdLst/>
            <a:ahLst/>
            <a:cxnLst/>
            <a:rect l="l" t="t" r="r" b="b"/>
            <a:pathLst>
              <a:path w="948055">
                <a:moveTo>
                  <a:pt x="0" y="0"/>
                </a:moveTo>
                <a:lnTo>
                  <a:pt x="947605" y="0"/>
                </a:lnTo>
              </a:path>
            </a:pathLst>
          </a:custGeom>
          <a:ln w="33543">
            <a:solidFill>
              <a:srgbClr val="A3CC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30148" y="301732"/>
            <a:ext cx="0" cy="2078989"/>
          </a:xfrm>
          <a:custGeom>
            <a:avLst/>
            <a:gdLst/>
            <a:ahLst/>
            <a:cxnLst/>
            <a:rect l="l" t="t" r="r" b="b"/>
            <a:pathLst>
              <a:path h="2078989">
                <a:moveTo>
                  <a:pt x="0" y="2078596"/>
                </a:moveTo>
                <a:lnTo>
                  <a:pt x="0" y="0"/>
                </a:lnTo>
              </a:path>
            </a:pathLst>
          </a:custGeom>
          <a:ln w="50315">
            <a:solidFill>
              <a:srgbClr val="97BC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61323" y="2426576"/>
            <a:ext cx="226695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90"/>
              </a:lnSpc>
            </a:pPr>
            <a:r>
              <a:rPr sz="2500" spc="-150" dirty="0">
                <a:solidFill>
                  <a:srgbClr val="60646B"/>
                </a:solidFill>
                <a:latin typeface="Times New Roman"/>
                <a:cs typeface="Times New Roman"/>
              </a:rPr>
              <a:t>&lt;&lt;HAIIlA</a:t>
            </a:r>
            <a:r>
              <a:rPr sz="2500" spc="145" dirty="0">
                <a:solidFill>
                  <a:srgbClr val="60646B"/>
                </a:solidFill>
                <a:latin typeface="Times New Roman"/>
                <a:cs typeface="Times New Roman"/>
              </a:rPr>
              <a:t> </a:t>
            </a:r>
            <a:r>
              <a:rPr sz="2500" spc="75" dirty="0">
                <a:solidFill>
                  <a:srgbClr val="60646B"/>
                </a:solidFill>
                <a:latin typeface="Times New Roman"/>
                <a:cs typeface="Times New Roman"/>
              </a:rPr>
              <a:t>ME</a:t>
            </a:r>
            <a:r>
              <a:rPr sz="2500" spc="-65" dirty="0">
                <a:solidFill>
                  <a:srgbClr val="60646B"/>
                </a:solidFill>
                <a:latin typeface="Times New Roman"/>
                <a:cs typeface="Times New Roman"/>
              </a:rPr>
              <a:t>T</a:t>
            </a:r>
            <a:r>
              <a:rPr sz="2500" spc="125" dirty="0">
                <a:solidFill>
                  <a:srgbClr val="60646B"/>
                </a:solidFill>
                <a:latin typeface="Times New Roman"/>
                <a:cs typeface="Times New Roman"/>
              </a:rPr>
              <a:t>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7502" y="2828884"/>
            <a:ext cx="2946400" cy="232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99700"/>
              </a:lnSpc>
              <a:tabLst>
                <a:tab pos="1697989" algn="l"/>
              </a:tabLst>
            </a:pPr>
            <a:r>
              <a:rPr sz="2500" spc="100" dirty="0">
                <a:solidFill>
                  <a:srgbClr val="60646B"/>
                </a:solidFill>
                <a:latin typeface="Times New Roman"/>
                <a:cs typeface="Times New Roman"/>
              </a:rPr>
              <a:t>II</a:t>
            </a:r>
            <a:r>
              <a:rPr sz="2500" spc="25" dirty="0">
                <a:solidFill>
                  <a:srgbClr val="60646B"/>
                </a:solidFill>
                <a:latin typeface="Times New Roman"/>
                <a:cs typeface="Times New Roman"/>
              </a:rPr>
              <a:t>O</a:t>
            </a:r>
            <a:r>
              <a:rPr sz="2500" spc="220" dirty="0">
                <a:solidFill>
                  <a:srgbClr val="60646B"/>
                </a:solidFill>
                <a:latin typeface="Times New Roman"/>
                <a:cs typeface="Times New Roman"/>
              </a:rPr>
              <a:t>lli</a:t>
            </a:r>
            <a:r>
              <a:rPr sz="2500" spc="100" dirty="0">
                <a:solidFill>
                  <a:srgbClr val="60646B"/>
                </a:solidFill>
                <a:latin typeface="Times New Roman"/>
                <a:cs typeface="Times New Roman"/>
              </a:rPr>
              <a:t>l</a:t>
            </a:r>
            <a:r>
              <a:rPr sz="2500" spc="350" dirty="0">
                <a:solidFill>
                  <a:srgbClr val="60646B"/>
                </a:solidFill>
                <a:latin typeface="Times New Roman"/>
                <a:cs typeface="Times New Roman"/>
              </a:rPr>
              <a:t>f</a:t>
            </a:r>
            <a:r>
              <a:rPr sz="2500" spc="290" dirty="0">
                <a:solidFill>
                  <a:srgbClr val="60646B"/>
                </a:solidFill>
                <a:latin typeface="Times New Roman"/>
                <a:cs typeface="Times New Roman"/>
              </a:rPr>
              <a:t>A€</a:t>
            </a:r>
            <a:r>
              <a:rPr sz="2500" spc="95" dirty="0">
                <a:solidFill>
                  <a:srgbClr val="60646B"/>
                </a:solidFill>
                <a:latin typeface="Times New Roman"/>
                <a:cs typeface="Times New Roman"/>
              </a:rPr>
              <a:t> </a:t>
            </a:r>
            <a:r>
              <a:rPr sz="2500" spc="50" dirty="0">
                <a:solidFill>
                  <a:srgbClr val="60646B"/>
                </a:solidFill>
                <a:latin typeface="Times New Roman"/>
                <a:cs typeface="Times New Roman"/>
              </a:rPr>
              <a:t>HE</a:t>
            </a:r>
            <a:r>
              <a:rPr sz="2500" spc="70" dirty="0">
                <a:solidFill>
                  <a:srgbClr val="60646B"/>
                </a:solidFill>
                <a:latin typeface="Times New Roman"/>
                <a:cs typeface="Times New Roman"/>
              </a:rPr>
              <a:t> </a:t>
            </a:r>
            <a:r>
              <a:rPr sz="2500" spc="130" dirty="0">
                <a:solidFill>
                  <a:srgbClr val="60646B"/>
                </a:solidFill>
                <a:latin typeface="Times New Roman"/>
                <a:cs typeface="Times New Roman"/>
              </a:rPr>
              <a:t>B</a:t>
            </a:r>
            <a:r>
              <a:rPr sz="2500" spc="50" dirty="0">
                <a:solidFill>
                  <a:srgbClr val="60646B"/>
                </a:solidFill>
                <a:latin typeface="Times New Roman"/>
                <a:cs typeface="Times New Roman"/>
              </a:rPr>
              <a:t> </a:t>
            </a:r>
            <a:r>
              <a:rPr sz="2650" spc="-140" dirty="0">
                <a:solidFill>
                  <a:srgbClr val="60646B"/>
                </a:solidFill>
                <a:latin typeface="Times New Roman"/>
                <a:cs typeface="Times New Roman"/>
              </a:rPr>
              <a:t>TOMY,</a:t>
            </a:r>
            <a:r>
              <a:rPr sz="2650" spc="114" dirty="0">
                <a:solidFill>
                  <a:srgbClr val="60646B"/>
                </a:solidFill>
                <a:latin typeface="Times New Roman"/>
                <a:cs typeface="Times New Roman"/>
              </a:rPr>
              <a:t> </a:t>
            </a:r>
            <a:r>
              <a:rPr sz="2650" spc="-235" dirty="0">
                <a:solidFill>
                  <a:srgbClr val="60646B"/>
                </a:solidFill>
                <a:latin typeface="Times New Roman"/>
                <a:cs typeface="Times New Roman"/>
              </a:rPr>
              <a:t>IJJ;OB</a:t>
            </a:r>
            <a:r>
              <a:rPr sz="2650" spc="40" dirty="0">
                <a:solidFill>
                  <a:srgbClr val="60646B"/>
                </a:solidFill>
                <a:latin typeface="Times New Roman"/>
                <a:cs typeface="Times New Roman"/>
              </a:rPr>
              <a:t> </a:t>
            </a:r>
            <a:r>
              <a:rPr sz="2650" spc="-400" dirty="0">
                <a:solidFill>
                  <a:srgbClr val="60646B"/>
                </a:solidFill>
                <a:latin typeface="Times New Roman"/>
                <a:cs typeface="Times New Roman"/>
              </a:rPr>
              <a:t>B</a:t>
            </a:r>
            <a:r>
              <a:rPr sz="2650" spc="-55" dirty="0">
                <a:solidFill>
                  <a:srgbClr val="60646B"/>
                </a:solidFill>
                <a:latin typeface="Times New Roman"/>
                <a:cs typeface="Times New Roman"/>
              </a:rPr>
              <a:t>YTH</a:t>
            </a:r>
            <a:r>
              <a:rPr sz="2650" spc="-20" dirty="0">
                <a:solidFill>
                  <a:srgbClr val="60646B"/>
                </a:solidFill>
                <a:latin typeface="Times New Roman"/>
                <a:cs typeface="Times New Roman"/>
              </a:rPr>
              <a:t> </a:t>
            </a:r>
            <a:r>
              <a:rPr sz="2800" spc="80" dirty="0">
                <a:solidFill>
                  <a:srgbClr val="60646B"/>
                </a:solidFill>
                <a:latin typeface="Times New Roman"/>
                <a:cs typeface="Times New Roman"/>
              </a:rPr>
              <a:t>I</a:t>
            </a:r>
            <a:r>
              <a:rPr sz="2800" spc="25" dirty="0">
                <a:solidFill>
                  <a:srgbClr val="60646B"/>
                </a:solidFill>
                <a:latin typeface="Times New Roman"/>
                <a:cs typeface="Times New Roman"/>
              </a:rPr>
              <a:t>I</a:t>
            </a:r>
            <a:r>
              <a:rPr sz="2800" spc="-125" dirty="0">
                <a:solidFill>
                  <a:srgbClr val="60646B"/>
                </a:solidFill>
                <a:latin typeface="Times New Roman"/>
                <a:cs typeface="Times New Roman"/>
              </a:rPr>
              <a:t>OTP</a:t>
            </a:r>
            <a:r>
              <a:rPr sz="2800" spc="-105" dirty="0">
                <a:solidFill>
                  <a:srgbClr val="60646B"/>
                </a:solidFill>
                <a:latin typeface="Times New Roman"/>
                <a:cs typeface="Times New Roman"/>
              </a:rPr>
              <a:t>I</a:t>
            </a:r>
            <a:r>
              <a:rPr sz="2800" spc="-160" dirty="0">
                <a:solidFill>
                  <a:srgbClr val="60646B"/>
                </a:solidFill>
                <a:latin typeface="Times New Roman"/>
                <a:cs typeface="Times New Roman"/>
              </a:rPr>
              <a:t>EHI</a:t>
            </a:r>
            <a:r>
              <a:rPr sz="2800" spc="-300" dirty="0">
                <a:solidFill>
                  <a:srgbClr val="60646B"/>
                </a:solidFill>
                <a:latin typeface="Times New Roman"/>
                <a:cs typeface="Times New Roman"/>
              </a:rPr>
              <a:t>1</a:t>
            </a:r>
            <a:r>
              <a:rPr sz="2800" spc="-114" dirty="0">
                <a:solidFill>
                  <a:srgbClr val="60646B"/>
                </a:solidFill>
                <a:latin typeface="Times New Roman"/>
                <a:cs typeface="Times New Roman"/>
              </a:rPr>
              <a:t>MI1</a:t>
            </a:r>
            <a:r>
              <a:rPr sz="2800" spc="-50" dirty="0">
                <a:solidFill>
                  <a:srgbClr val="60646B"/>
                </a:solidFill>
                <a:latin typeface="Times New Roman"/>
                <a:cs typeface="Times New Roman"/>
              </a:rPr>
              <a:t> </a:t>
            </a:r>
            <a:r>
              <a:rPr sz="2500" spc="85" dirty="0">
                <a:solidFill>
                  <a:srgbClr val="60646B"/>
                </a:solidFill>
                <a:latin typeface="Times New Roman"/>
                <a:cs typeface="Times New Roman"/>
              </a:rPr>
              <a:t>HAIIlIIM</a:t>
            </a:r>
            <a:r>
              <a:rPr sz="2500" dirty="0">
                <a:solidFill>
                  <a:srgbClr val="60646B"/>
                </a:solidFill>
                <a:latin typeface="Times New Roman"/>
                <a:cs typeface="Times New Roman"/>
              </a:rPr>
              <a:t>	</a:t>
            </a:r>
            <a:r>
              <a:rPr sz="2500" spc="30" dirty="0">
                <a:solidFill>
                  <a:srgbClr val="60646B"/>
                </a:solidFill>
                <a:latin typeface="Times New Roman"/>
                <a:cs typeface="Times New Roman"/>
              </a:rPr>
              <a:t>I</a:t>
            </a:r>
            <a:r>
              <a:rPr sz="2500" spc="-100" dirty="0">
                <a:solidFill>
                  <a:srgbClr val="60646B"/>
                </a:solidFill>
                <a:latin typeface="Times New Roman"/>
                <a:cs typeface="Times New Roman"/>
              </a:rPr>
              <a:t>T</a:t>
            </a:r>
            <a:r>
              <a:rPr sz="2500" spc="-25" dirty="0">
                <a:solidFill>
                  <a:srgbClr val="60646B"/>
                </a:solidFill>
                <a:latin typeface="Times New Roman"/>
                <a:cs typeface="Times New Roman"/>
              </a:rPr>
              <a:t>5IM,</a:t>
            </a:r>
            <a:r>
              <a:rPr sz="2500" spc="20" dirty="0">
                <a:solidFill>
                  <a:srgbClr val="60646B"/>
                </a:solidFill>
                <a:latin typeface="Times New Roman"/>
                <a:cs typeface="Times New Roman"/>
              </a:rPr>
              <a:t> </a:t>
            </a:r>
            <a:r>
              <a:rPr sz="2500" spc="125" dirty="0">
                <a:solidFill>
                  <a:srgbClr val="60646B"/>
                </a:solidFill>
                <a:latin typeface="Times New Roman"/>
                <a:cs typeface="Times New Roman"/>
              </a:rPr>
              <a:t>A</a:t>
            </a:r>
            <a:r>
              <a:rPr sz="2500" spc="40" dirty="0">
                <a:solidFill>
                  <a:srgbClr val="60646B"/>
                </a:solidFill>
                <a:latin typeface="Times New Roman"/>
                <a:cs typeface="Times New Roman"/>
              </a:rPr>
              <a:t> </a:t>
            </a:r>
            <a:r>
              <a:rPr sz="2650" spc="35" dirty="0">
                <a:solidFill>
                  <a:srgbClr val="60646B"/>
                </a:solidFill>
                <a:latin typeface="Times New Roman"/>
                <a:cs typeface="Times New Roman"/>
              </a:rPr>
              <a:t>B</a:t>
            </a:r>
            <a:r>
              <a:rPr sz="2650" spc="25" dirty="0">
                <a:solidFill>
                  <a:srgbClr val="60646B"/>
                </a:solidFill>
                <a:latin typeface="Times New Roman"/>
                <a:cs typeface="Times New Roman"/>
              </a:rPr>
              <a:t> </a:t>
            </a:r>
            <a:r>
              <a:rPr sz="2650" spc="-155" dirty="0">
                <a:solidFill>
                  <a:srgbClr val="60646B"/>
                </a:solidFill>
                <a:latin typeface="Times New Roman"/>
                <a:cs typeface="Times New Roman"/>
              </a:rPr>
              <a:t>TOMY,</a:t>
            </a:r>
            <a:r>
              <a:rPr sz="2650" spc="135" dirty="0">
                <a:solidFill>
                  <a:srgbClr val="60646B"/>
                </a:solidFill>
                <a:latin typeface="Times New Roman"/>
                <a:cs typeface="Times New Roman"/>
              </a:rPr>
              <a:t> </a:t>
            </a:r>
            <a:r>
              <a:rPr sz="2650" spc="-180" dirty="0">
                <a:solidFill>
                  <a:srgbClr val="60646B"/>
                </a:solidFill>
                <a:latin typeface="Times New Roman"/>
                <a:cs typeface="Times New Roman"/>
              </a:rPr>
              <a:t>IJJ</a:t>
            </a:r>
            <a:r>
              <a:rPr sz="2650" spc="-385" dirty="0">
                <a:solidFill>
                  <a:srgbClr val="60646B"/>
                </a:solidFill>
                <a:latin typeface="Times New Roman"/>
                <a:cs typeface="Times New Roman"/>
              </a:rPr>
              <a:t>;</a:t>
            </a:r>
            <a:r>
              <a:rPr sz="4200" spc="-817" baseline="-25793" dirty="0">
                <a:solidFill>
                  <a:srgbClr val="525459"/>
                </a:solidFill>
                <a:latin typeface="Arial"/>
                <a:cs typeface="Arial"/>
              </a:rPr>
              <a:t>.</a:t>
            </a:r>
            <a:r>
              <a:rPr sz="2650" spc="-1695" dirty="0">
                <a:solidFill>
                  <a:srgbClr val="60646B"/>
                </a:solidFill>
                <a:latin typeface="Times New Roman"/>
                <a:cs typeface="Times New Roman"/>
              </a:rPr>
              <a:t>O</a:t>
            </a:r>
            <a:r>
              <a:rPr sz="4200" spc="172" baseline="-25793" dirty="0">
                <a:solidFill>
                  <a:srgbClr val="525459"/>
                </a:solidFill>
                <a:latin typeface="Arial"/>
                <a:cs typeface="Arial"/>
              </a:rPr>
              <a:t>.</a:t>
            </a:r>
            <a:r>
              <a:rPr sz="4200" spc="-494" baseline="-25793" dirty="0">
                <a:solidFill>
                  <a:srgbClr val="525459"/>
                </a:solidFill>
                <a:latin typeface="Arial"/>
                <a:cs typeface="Arial"/>
              </a:rPr>
              <a:t> </a:t>
            </a:r>
            <a:r>
              <a:rPr sz="2650" spc="-235" dirty="0">
                <a:solidFill>
                  <a:srgbClr val="60646B"/>
                </a:solidFill>
                <a:latin typeface="Times New Roman"/>
                <a:cs typeface="Times New Roman"/>
              </a:rPr>
              <a:t>B </a:t>
            </a:r>
            <a:r>
              <a:rPr sz="2450" spc="220" dirty="0">
                <a:solidFill>
                  <a:srgbClr val="60646B"/>
                </a:solidFill>
                <a:latin typeface="Arial"/>
                <a:cs typeface="Arial"/>
              </a:rPr>
              <a:t>HA</a:t>
            </a:r>
            <a:r>
              <a:rPr sz="2450" spc="-114" dirty="0">
                <a:solidFill>
                  <a:srgbClr val="60646B"/>
                </a:solidFill>
                <a:latin typeface="Arial"/>
                <a:cs typeface="Arial"/>
              </a:rPr>
              <a:t>B</a:t>
            </a:r>
            <a:r>
              <a:rPr sz="2450" spc="295" dirty="0">
                <a:solidFill>
                  <a:srgbClr val="60646B"/>
                </a:solidFill>
                <a:latin typeface="Arial"/>
                <a:cs typeface="Arial"/>
              </a:rPr>
              <a:t>qJ</a:t>
            </a:r>
            <a:r>
              <a:rPr sz="2450" spc="-175" dirty="0">
                <a:solidFill>
                  <a:srgbClr val="60646B"/>
                </a:solidFill>
                <a:latin typeface="Arial"/>
                <a:cs typeface="Arial"/>
              </a:rPr>
              <a:t>I</a:t>
            </a:r>
            <a:r>
              <a:rPr sz="2450" spc="210" dirty="0">
                <a:solidFill>
                  <a:srgbClr val="60646B"/>
                </a:solidFill>
                <a:latin typeface="Arial"/>
                <a:cs typeface="Arial"/>
              </a:rPr>
              <a:t>TH</a:t>
            </a:r>
            <a:r>
              <a:rPr sz="2450" spc="-180" dirty="0">
                <a:solidFill>
                  <a:srgbClr val="60646B"/>
                </a:solidFill>
                <a:latin typeface="Arial"/>
                <a:cs typeface="Arial"/>
              </a:rPr>
              <a:t> </a:t>
            </a:r>
            <a:r>
              <a:rPr sz="2450" spc="320" dirty="0">
                <a:solidFill>
                  <a:srgbClr val="60646B"/>
                </a:solidFill>
                <a:latin typeface="Arial"/>
                <a:cs typeface="Arial"/>
              </a:rPr>
              <a:t>IX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1046" y="5267883"/>
            <a:ext cx="2903220" cy="113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85" algn="ctr">
              <a:lnSpc>
                <a:spcPct val="100000"/>
              </a:lnSpc>
            </a:pPr>
            <a:r>
              <a:rPr sz="2500" spc="409" dirty="0">
                <a:solidFill>
                  <a:srgbClr val="60646B"/>
                </a:solidFill>
                <a:latin typeface="Times New Roman"/>
                <a:cs typeface="Times New Roman"/>
              </a:rPr>
              <a:t>lllB</a:t>
            </a:r>
            <a:r>
              <a:rPr sz="2500" spc="865" dirty="0">
                <a:solidFill>
                  <a:srgbClr val="60646B"/>
                </a:solidFill>
                <a:latin typeface="Times New Roman"/>
                <a:cs typeface="Times New Roman"/>
              </a:rPr>
              <a:t>H</a:t>
            </a:r>
            <a:r>
              <a:rPr sz="2500" spc="150" dirty="0">
                <a:solidFill>
                  <a:srgbClr val="60646B"/>
                </a:solidFill>
                <a:latin typeface="Times New Roman"/>
                <a:cs typeface="Times New Roman"/>
              </a:rPr>
              <a:t>lllE</a:t>
            </a: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  <a:tabLst>
                <a:tab pos="1097915" algn="l"/>
              </a:tabLst>
            </a:pPr>
            <a:r>
              <a:rPr sz="2450" i="1" spc="-40" dirty="0">
                <a:solidFill>
                  <a:srgbClr val="60646B"/>
                </a:solidFill>
                <a:latin typeface="Arial"/>
                <a:cs typeface="Arial"/>
              </a:rPr>
              <a:t>OBXO	</a:t>
            </a:r>
            <a:r>
              <a:rPr sz="2450" i="1" spc="-65" dirty="0">
                <a:solidFill>
                  <a:srgbClr val="60646B"/>
                </a:solidFill>
                <a:latin typeface="Arial"/>
                <a:cs typeface="Arial"/>
              </a:rPr>
              <a:t>M</a:t>
            </a:r>
            <a:r>
              <a:rPr sz="2450" i="1" spc="5" dirty="0">
                <a:solidFill>
                  <a:srgbClr val="60646B"/>
                </a:solidFill>
                <a:latin typeface="Arial"/>
                <a:cs typeface="Arial"/>
              </a:rPr>
              <a:t>T</a:t>
            </a:r>
            <a:r>
              <a:rPr sz="2450" i="1" spc="30" dirty="0">
                <a:solidFill>
                  <a:srgbClr val="60646B"/>
                </a:solidFill>
                <a:latin typeface="Arial"/>
                <a:cs typeface="Arial"/>
              </a:rPr>
              <a:t>MCb</a:t>
            </a:r>
            <a:r>
              <a:rPr sz="2450" i="1" spc="-80" dirty="0">
                <a:solidFill>
                  <a:srgbClr val="60646B"/>
                </a:solidFill>
                <a:latin typeface="Arial"/>
                <a:cs typeface="Arial"/>
              </a:rPr>
              <a:t> </a:t>
            </a:r>
            <a:r>
              <a:rPr sz="2350" spc="-65" dirty="0">
                <a:solidFill>
                  <a:srgbClr val="60646B"/>
                </a:solidFill>
                <a:latin typeface="Arial"/>
                <a:cs typeface="Arial"/>
              </a:rPr>
              <a:t>B</a:t>
            </a:r>
            <a:r>
              <a:rPr sz="2350" spc="70" dirty="0">
                <a:solidFill>
                  <a:srgbClr val="60646B"/>
                </a:solidFill>
                <a:latin typeface="Arial"/>
                <a:cs typeface="Arial"/>
              </a:rPr>
              <a:t>E</a:t>
            </a:r>
            <a:r>
              <a:rPr sz="2350" spc="155" dirty="0">
                <a:solidFill>
                  <a:srgbClr val="60646B"/>
                </a:solidFill>
                <a:latin typeface="Arial"/>
                <a:cs typeface="Arial"/>
              </a:rPr>
              <a:t>3</a:t>
            </a:r>
            <a:endParaRPr sz="2350">
              <a:latin typeface="Arial"/>
              <a:cs typeface="Arial"/>
            </a:endParaRPr>
          </a:p>
          <a:p>
            <a:pPr marR="13970" algn="ctr">
              <a:lnSpc>
                <a:spcPts val="3035"/>
              </a:lnSpc>
              <a:spcBef>
                <a:spcPts val="325"/>
              </a:spcBef>
            </a:pPr>
            <a:r>
              <a:rPr sz="2550" spc="200" dirty="0">
                <a:solidFill>
                  <a:srgbClr val="60646B"/>
                </a:solidFill>
                <a:latin typeface="Arial"/>
                <a:cs typeface="Arial"/>
              </a:rPr>
              <a:t>H</a:t>
            </a:r>
            <a:r>
              <a:rPr sz="2550" spc="5" dirty="0">
                <a:solidFill>
                  <a:srgbClr val="60646B"/>
                </a:solidFill>
                <a:latin typeface="Arial"/>
                <a:cs typeface="Arial"/>
              </a:rPr>
              <a:t>A</a:t>
            </a:r>
            <a:r>
              <a:rPr sz="2550" spc="-480" dirty="0">
                <a:solidFill>
                  <a:srgbClr val="60646B"/>
                </a:solidFill>
                <a:latin typeface="Arial"/>
                <a:cs typeface="Arial"/>
              </a:rPr>
              <a:t>C</a:t>
            </a:r>
            <a:r>
              <a:rPr sz="2550" spc="-560" dirty="0">
                <a:solidFill>
                  <a:srgbClr val="60646B"/>
                </a:solidFill>
                <a:latin typeface="Arial"/>
                <a:cs typeface="Arial"/>
              </a:rPr>
              <a:t>&gt;</a:t>
            </a:r>
            <a:r>
              <a:rPr sz="2550" spc="-805" dirty="0">
                <a:solidFill>
                  <a:srgbClr val="60646B"/>
                </a:solidFill>
                <a:latin typeface="Arial"/>
                <a:cs typeface="Arial"/>
              </a:rPr>
              <a:t>&gt;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007" y="234891"/>
            <a:ext cx="9630562" cy="11409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007" y="1929468"/>
            <a:ext cx="436227" cy="167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2157" y="1963023"/>
            <a:ext cx="1912689" cy="453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9906" y="1357792"/>
            <a:ext cx="0" cy="771525"/>
          </a:xfrm>
          <a:custGeom>
            <a:avLst/>
            <a:gdLst/>
            <a:ahLst/>
            <a:cxnLst/>
            <a:rect l="l" t="t" r="r" b="b"/>
            <a:pathLst>
              <a:path h="771525">
                <a:moveTo>
                  <a:pt x="0" y="771091"/>
                </a:moveTo>
                <a:lnTo>
                  <a:pt x="0" y="0"/>
                </a:lnTo>
              </a:path>
            </a:pathLst>
          </a:custGeom>
          <a:ln w="41929">
            <a:solidFill>
              <a:srgbClr val="A0C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3077" y="1852297"/>
            <a:ext cx="2533015" cy="0"/>
          </a:xfrm>
          <a:custGeom>
            <a:avLst/>
            <a:gdLst/>
            <a:ahLst/>
            <a:cxnLst/>
            <a:rect l="l" t="t" r="r" b="b"/>
            <a:pathLst>
              <a:path w="2533015">
                <a:moveTo>
                  <a:pt x="0" y="0"/>
                </a:moveTo>
                <a:lnTo>
                  <a:pt x="2532537" y="0"/>
                </a:lnTo>
              </a:path>
            </a:pathLst>
          </a:custGeom>
          <a:ln w="33543">
            <a:solidFill>
              <a:srgbClr val="A3C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1681" y="1856489"/>
            <a:ext cx="755015" cy="0"/>
          </a:xfrm>
          <a:custGeom>
            <a:avLst/>
            <a:gdLst/>
            <a:ahLst/>
            <a:cxnLst/>
            <a:rect l="l" t="t" r="r" b="b"/>
            <a:pathLst>
              <a:path w="755014">
                <a:moveTo>
                  <a:pt x="0" y="0"/>
                </a:moveTo>
                <a:lnTo>
                  <a:pt x="754729" y="0"/>
                </a:lnTo>
              </a:path>
            </a:pathLst>
          </a:custGeom>
          <a:ln w="33543">
            <a:solidFill>
              <a:srgbClr val="A0C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88850" y="1357792"/>
            <a:ext cx="0" cy="1131570"/>
          </a:xfrm>
          <a:custGeom>
            <a:avLst/>
            <a:gdLst/>
            <a:ahLst/>
            <a:cxnLst/>
            <a:rect l="l" t="t" r="r" b="b"/>
            <a:pathLst>
              <a:path h="1131570">
                <a:moveTo>
                  <a:pt x="0" y="1131493"/>
                </a:moveTo>
                <a:lnTo>
                  <a:pt x="0" y="0"/>
                </a:lnTo>
              </a:path>
            </a:pathLst>
          </a:custGeom>
          <a:ln w="33543">
            <a:solidFill>
              <a:srgbClr val="ACC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73494" y="2569922"/>
            <a:ext cx="739203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spc="885" dirty="0">
                <a:solidFill>
                  <a:srgbClr val="565B67"/>
                </a:solidFill>
                <a:latin typeface="Arial"/>
                <a:cs typeface="Arial"/>
              </a:rPr>
              <a:t>K</a:t>
            </a:r>
            <a:r>
              <a:rPr sz="2800" spc="490" dirty="0">
                <a:solidFill>
                  <a:srgbClr val="565B67"/>
                </a:solidFill>
                <a:latin typeface="Arial"/>
                <a:cs typeface="Arial"/>
              </a:rPr>
              <a:t>o</a:t>
            </a:r>
            <a:r>
              <a:rPr sz="2800" spc="245" dirty="0">
                <a:solidFill>
                  <a:srgbClr val="565B67"/>
                </a:solidFill>
                <a:latin typeface="Arial"/>
                <a:cs typeface="Arial"/>
              </a:rPr>
              <a:t>)l</a:t>
            </a:r>
            <a:r>
              <a:rPr sz="2800" spc="50" dirty="0">
                <a:solidFill>
                  <a:srgbClr val="565B67"/>
                </a:solidFill>
                <a:latin typeface="Arial"/>
                <a:cs typeface="Arial"/>
              </a:rPr>
              <a:t>(</a:t>
            </a:r>
            <a:r>
              <a:rPr sz="2800" spc="415" dirty="0">
                <a:solidFill>
                  <a:srgbClr val="565B67"/>
                </a:solidFill>
                <a:latin typeface="Arial"/>
                <a:cs typeface="Arial"/>
              </a:rPr>
              <a:t>H</a:t>
            </a:r>
            <a:r>
              <a:rPr sz="2800" spc="560" dirty="0">
                <a:solidFill>
                  <a:srgbClr val="565B67"/>
                </a:solidFill>
                <a:latin typeface="Arial"/>
                <a:cs typeface="Arial"/>
              </a:rPr>
              <a:t>a</a:t>
            </a:r>
            <a:r>
              <a:rPr sz="2800" spc="140" dirty="0">
                <a:solidFill>
                  <a:srgbClr val="565B67"/>
                </a:solidFill>
                <a:latin typeface="Arial"/>
                <a:cs typeface="Arial"/>
              </a:rPr>
              <a:t> </a:t>
            </a:r>
            <a:r>
              <a:rPr sz="2800" spc="670" dirty="0">
                <a:solidFill>
                  <a:srgbClr val="565B67"/>
                </a:solidFill>
                <a:latin typeface="Arial"/>
                <a:cs typeface="Arial"/>
              </a:rPr>
              <a:t>cy</a:t>
            </a:r>
            <a:r>
              <a:rPr sz="2800" spc="635" dirty="0">
                <a:solidFill>
                  <a:srgbClr val="565B67"/>
                </a:solidFill>
                <a:latin typeface="Arial"/>
                <a:cs typeface="Arial"/>
              </a:rPr>
              <a:t>q</a:t>
            </a:r>
            <a:r>
              <a:rPr sz="2800" spc="355" dirty="0">
                <a:solidFill>
                  <a:srgbClr val="565B67"/>
                </a:solidFill>
                <a:latin typeface="Arial"/>
                <a:cs typeface="Arial"/>
              </a:rPr>
              <a:t>a</a:t>
            </a:r>
            <a:r>
              <a:rPr sz="2800" spc="430" dirty="0">
                <a:solidFill>
                  <a:srgbClr val="565B67"/>
                </a:solidFill>
                <a:latin typeface="Arial"/>
                <a:cs typeface="Arial"/>
              </a:rPr>
              <a:t>cH</a:t>
            </a:r>
            <a:r>
              <a:rPr sz="2800" spc="560" dirty="0">
                <a:solidFill>
                  <a:srgbClr val="565B67"/>
                </a:solidFill>
                <a:latin typeface="Arial"/>
                <a:cs typeface="Arial"/>
              </a:rPr>
              <a:t>a</a:t>
            </a:r>
            <a:r>
              <a:rPr sz="2800" spc="140" dirty="0">
                <a:solidFill>
                  <a:srgbClr val="565B67"/>
                </a:solidFill>
                <a:latin typeface="Arial"/>
                <a:cs typeface="Arial"/>
              </a:rPr>
              <a:t> </a:t>
            </a:r>
            <a:r>
              <a:rPr sz="2800" spc="615" dirty="0">
                <a:solidFill>
                  <a:srgbClr val="565B67"/>
                </a:solidFill>
                <a:latin typeface="Arial"/>
                <a:cs typeface="Arial"/>
              </a:rPr>
              <a:t>II</a:t>
            </a:r>
            <a:r>
              <a:rPr sz="2800" spc="-140" dirty="0">
                <a:solidFill>
                  <a:srgbClr val="565B67"/>
                </a:solidFill>
                <a:latin typeface="Arial"/>
                <a:cs typeface="Arial"/>
              </a:rPr>
              <a:t>I</a:t>
            </a:r>
            <a:r>
              <a:rPr sz="2800" spc="90" dirty="0">
                <a:solidFill>
                  <a:srgbClr val="565B67"/>
                </a:solidFill>
                <a:latin typeface="Arial"/>
                <a:cs typeface="Arial"/>
              </a:rPr>
              <a:t>K</a:t>
            </a:r>
            <a:r>
              <a:rPr sz="2800" spc="-225" dirty="0">
                <a:solidFill>
                  <a:srgbClr val="565B67"/>
                </a:solidFill>
                <a:latin typeface="Arial"/>
                <a:cs typeface="Arial"/>
              </a:rPr>
              <a:t>O</a:t>
            </a:r>
            <a:r>
              <a:rPr sz="2800" spc="305" dirty="0">
                <a:solidFill>
                  <a:srgbClr val="565B67"/>
                </a:solidFill>
                <a:latin typeface="Arial"/>
                <a:cs typeface="Arial"/>
              </a:rPr>
              <a:t>J</a:t>
            </a:r>
            <a:r>
              <a:rPr sz="2800" spc="-25" dirty="0">
                <a:solidFill>
                  <a:srgbClr val="565B67"/>
                </a:solidFill>
                <a:latin typeface="Arial"/>
                <a:cs typeface="Arial"/>
              </a:rPr>
              <a:t>i</a:t>
            </a:r>
            <a:r>
              <a:rPr sz="2800" spc="560" dirty="0">
                <a:solidFill>
                  <a:srgbClr val="565B67"/>
                </a:solidFill>
                <a:latin typeface="Arial"/>
                <a:cs typeface="Arial"/>
              </a:rPr>
              <a:t>a</a:t>
            </a:r>
            <a:r>
              <a:rPr sz="2800" spc="75" dirty="0">
                <a:solidFill>
                  <a:srgbClr val="565B67"/>
                </a:solidFill>
                <a:latin typeface="Arial"/>
                <a:cs typeface="Arial"/>
              </a:rPr>
              <a:t> </a:t>
            </a:r>
            <a:r>
              <a:rPr sz="2800" spc="400" dirty="0">
                <a:solidFill>
                  <a:srgbClr val="565B67"/>
                </a:solidFill>
                <a:latin typeface="Arial"/>
                <a:cs typeface="Arial"/>
              </a:rPr>
              <a:t>3a</a:t>
            </a:r>
            <a:r>
              <a:rPr sz="2800" spc="180" dirty="0">
                <a:solidFill>
                  <a:srgbClr val="565B67"/>
                </a:solidFill>
                <a:latin typeface="Arial"/>
                <a:cs typeface="Arial"/>
              </a:rPr>
              <a:t> </a:t>
            </a:r>
            <a:r>
              <a:rPr sz="2800" spc="335" dirty="0">
                <a:solidFill>
                  <a:srgbClr val="565B67"/>
                </a:solidFill>
                <a:latin typeface="Arial"/>
                <a:cs typeface="Arial"/>
              </a:rPr>
              <a:t>c</a:t>
            </a:r>
            <a:r>
              <a:rPr sz="2800" spc="390" dirty="0">
                <a:solidFill>
                  <a:srgbClr val="565B67"/>
                </a:solidFill>
                <a:latin typeface="Arial"/>
                <a:cs typeface="Arial"/>
              </a:rPr>
              <a:t>B</a:t>
            </a:r>
            <a:r>
              <a:rPr sz="2800" spc="495" dirty="0">
                <a:solidFill>
                  <a:srgbClr val="565B67"/>
                </a:solidFill>
                <a:latin typeface="Arial"/>
                <a:cs typeface="Arial"/>
              </a:rPr>
              <a:t>o</a:t>
            </a:r>
            <a:r>
              <a:rPr sz="2800" spc="409" dirty="0">
                <a:solidFill>
                  <a:srgbClr val="565B67"/>
                </a:solidFill>
                <a:latin typeface="Arial"/>
                <a:cs typeface="Arial"/>
              </a:rPr>
              <a:t>e</a:t>
            </a:r>
            <a:r>
              <a:rPr sz="2800" spc="484" dirty="0">
                <a:solidFill>
                  <a:srgbClr val="565B67"/>
                </a:solidFill>
                <a:latin typeface="Arial"/>
                <a:cs typeface="Arial"/>
              </a:rPr>
              <a:t>ro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765" algn="ctr">
              <a:lnSpc>
                <a:spcPct val="100000"/>
              </a:lnSpc>
            </a:pPr>
            <a:r>
              <a:rPr spc="-170" dirty="0"/>
              <a:t>c)?</a:t>
            </a:r>
            <a:r>
              <a:rPr spc="-180" dirty="0"/>
              <a:t>i</a:t>
            </a:r>
            <a:r>
              <a:rPr spc="305" dirty="0"/>
              <a:t>J</a:t>
            </a:r>
            <a:r>
              <a:rPr spc="45" dirty="0"/>
              <a:t>i</a:t>
            </a:r>
            <a:r>
              <a:rPr spc="235" dirty="0"/>
              <a:t>ococ)?</a:t>
            </a:r>
            <a:r>
              <a:rPr spc="110" dirty="0"/>
              <a:t>i</a:t>
            </a:r>
            <a:r>
              <a:rPr spc="220" dirty="0"/>
              <a:t>e</a:t>
            </a:r>
            <a:r>
              <a:rPr spc="265" dirty="0"/>
              <a:t>IO</a:t>
            </a:r>
            <a:r>
              <a:rPr spc="130" dirty="0"/>
              <a:t> </a:t>
            </a:r>
            <a:r>
              <a:rPr spc="655" dirty="0"/>
              <a:t>I</a:t>
            </a:r>
            <a:r>
              <a:rPr spc="-220" dirty="0"/>
              <a:t>I</a:t>
            </a:r>
            <a:r>
              <a:rPr spc="-20" dirty="0"/>
              <a:t>O</a:t>
            </a:r>
            <a:r>
              <a:rPr spc="155" dirty="0"/>
              <a:t>B</a:t>
            </a:r>
            <a:r>
              <a:rPr spc="350" dirty="0"/>
              <a:t>H</a:t>
            </a:r>
            <a:r>
              <a:rPr spc="285" dirty="0"/>
              <a:t>H</a:t>
            </a:r>
            <a:r>
              <a:rPr spc="415" dirty="0"/>
              <a:t>H</a:t>
            </a:r>
            <a:r>
              <a:rPr spc="560" dirty="0"/>
              <a:t>a</a:t>
            </a:r>
            <a:r>
              <a:rPr spc="140" dirty="0"/>
              <a:t> </a:t>
            </a:r>
            <a:r>
              <a:rPr spc="420" dirty="0"/>
              <a:t>6</a:t>
            </a:r>
            <a:r>
              <a:rPr spc="775" dirty="0"/>
              <a:t>y</a:t>
            </a:r>
            <a:r>
              <a:rPr spc="250" dirty="0"/>
              <a:t>T</a:t>
            </a:r>
            <a:r>
              <a:rPr spc="825" dirty="0"/>
              <a:t>H</a:t>
            </a: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pc="-2475" dirty="0"/>
              <a:t>i</a:t>
            </a:r>
            <a:r>
              <a:rPr spc="350" dirty="0"/>
              <a:t>H</a:t>
            </a:r>
            <a:r>
              <a:rPr spc="210" dirty="0"/>
              <a:t>KJ</a:t>
            </a:r>
            <a:r>
              <a:rPr spc="-150" dirty="0"/>
              <a:t>I</a:t>
            </a:r>
            <a:r>
              <a:rPr spc="440" dirty="0"/>
              <a:t>I</a:t>
            </a:r>
            <a:r>
              <a:rPr spc="450" dirty="0"/>
              <a:t>0</a:t>
            </a:r>
            <a:r>
              <a:rPr spc="225" dirty="0"/>
              <a:t>3</a:t>
            </a:r>
            <a:r>
              <a:rPr spc="285" dirty="0"/>
              <a:t>H</a:t>
            </a:r>
            <a:r>
              <a:rPr spc="225" dirty="0"/>
              <a:t>B</a:t>
            </a:r>
            <a:r>
              <a:rPr spc="350" dirty="0"/>
              <a:t>H</a:t>
            </a:r>
            <a:r>
              <a:rPr spc="-20" dirty="0"/>
              <a:t>O</a:t>
            </a:r>
            <a:r>
              <a:rPr spc="270" dirty="0"/>
              <a:t>IO.</a:t>
            </a:r>
            <a:r>
              <a:rPr spc="114" dirty="0"/>
              <a:t> </a:t>
            </a:r>
            <a:r>
              <a:rPr spc="1035" dirty="0"/>
              <a:t>Q</a:t>
            </a:r>
            <a:r>
              <a:rPr spc="420" dirty="0"/>
              <a:t>e</a:t>
            </a:r>
            <a:r>
              <a:rPr spc="280" dirty="0"/>
              <a:t> </a:t>
            </a:r>
            <a:r>
              <a:rPr spc="620" dirty="0"/>
              <a:t>0</a:t>
            </a:r>
            <a:r>
              <a:rPr spc="225" dirty="0"/>
              <a:t>3</a:t>
            </a:r>
            <a:r>
              <a:rPr spc="415" dirty="0"/>
              <a:t>H</a:t>
            </a:r>
            <a:r>
              <a:rPr spc="90" dirty="0"/>
              <a:t>a</a:t>
            </a:r>
            <a:r>
              <a:rPr spc="750" dirty="0"/>
              <a:t>q</a:t>
            </a:r>
            <a:r>
              <a:rPr spc="355" dirty="0"/>
              <a:t>a</a:t>
            </a:r>
            <a:r>
              <a:rPr spc="420" dirty="0"/>
              <a:t>e</a:t>
            </a:r>
            <a:r>
              <a:rPr spc="145" dirty="0"/>
              <a:t> </a:t>
            </a:r>
            <a:r>
              <a:rPr spc="844" dirty="0"/>
              <a:t>r</a:t>
            </a:r>
            <a:r>
              <a:rPr spc="-155" dirty="0"/>
              <a:t>O</a:t>
            </a:r>
            <a:r>
              <a:rPr spc="250" dirty="0"/>
              <a:t>T</a:t>
            </a:r>
            <a:r>
              <a:rPr spc="-90" dirty="0"/>
              <a:t>O</a:t>
            </a:r>
            <a:r>
              <a:rPr spc="225" dirty="0"/>
              <a:t>B</a:t>
            </a:r>
            <a:r>
              <a:rPr spc="825" dirty="0"/>
              <a:t>H</a:t>
            </a:r>
            <a:r>
              <a:rPr dirty="0"/>
              <a:t> </a:t>
            </a:r>
            <a:r>
              <a:rPr spc="80" dirty="0"/>
              <a:t>C</a:t>
            </a:r>
            <a:r>
              <a:rPr spc="-25" dirty="0"/>
              <a:t>T</a:t>
            </a:r>
            <a:r>
              <a:rPr spc="555" dirty="0"/>
              <a:t>b</a:t>
            </a:r>
            <a:r>
              <a:rPr spc="1200" dirty="0"/>
              <a:t>,</a:t>
            </a:r>
            <a:r>
              <a:rPr spc="935" dirty="0"/>
              <a:t>y</a:t>
            </a:r>
          </a:p>
          <a:p>
            <a:pPr marL="309880" algn="ctr">
              <a:lnSpc>
                <a:spcPts val="3329"/>
              </a:lnSpc>
              <a:spcBef>
                <a:spcPts val="1985"/>
              </a:spcBef>
              <a:tabLst>
                <a:tab pos="1089660" algn="l"/>
                <a:tab pos="8175625" algn="l"/>
              </a:tabLst>
            </a:pPr>
            <a:r>
              <a:rPr spc="355" dirty="0"/>
              <a:t>6</a:t>
            </a:r>
            <a:r>
              <a:rPr spc="935" dirty="0"/>
              <a:t>y</a:t>
            </a:r>
            <a:r>
              <a:rPr dirty="0"/>
              <a:t>	</a:t>
            </a:r>
            <a:r>
              <a:rPr spc="730" dirty="0"/>
              <a:t>b</a:t>
            </a:r>
            <a:r>
              <a:rPr spc="140" dirty="0"/>
              <a:t>-</a:t>
            </a:r>
            <a:r>
              <a:rPr spc="-20" dirty="0"/>
              <a:t>5</a:t>
            </a:r>
            <a:r>
              <a:rPr spc="-220" dirty="0"/>
              <a:t>I</a:t>
            </a:r>
            <a:r>
              <a:rPr spc="290" dirty="0"/>
              <a:t>K</a:t>
            </a:r>
            <a:r>
              <a:rPr spc="285" dirty="0"/>
              <a:t>H</a:t>
            </a:r>
            <a:r>
              <a:rPr spc="805" dirty="0"/>
              <a:t>i</a:t>
            </a:r>
            <a:r>
              <a:rPr spc="1215" dirty="0"/>
              <a:t>I</a:t>
            </a:r>
            <a:r>
              <a:rPr spc="750" dirty="0"/>
              <a:t>q</a:t>
            </a:r>
            <a:r>
              <a:rPr spc="420" dirty="0"/>
              <a:t>a</a:t>
            </a:r>
            <a:r>
              <a:rPr spc="500" dirty="0"/>
              <a:t>c,</a:t>
            </a:r>
            <a:r>
              <a:rPr spc="50" dirty="0"/>
              <a:t> </a:t>
            </a:r>
            <a:r>
              <a:rPr spc="260" dirty="0"/>
              <a:t>r</a:t>
            </a:r>
            <a:r>
              <a:rPr spc="114" dirty="0"/>
              <a:t>r</a:t>
            </a:r>
            <a:r>
              <a:rPr spc="819" dirty="0"/>
              <a:t>p</a:t>
            </a:r>
            <a:r>
              <a:rPr spc="285" dirty="0"/>
              <a:t>H</a:t>
            </a:r>
            <a:r>
              <a:rPr spc="600" dirty="0"/>
              <a:t>i</a:t>
            </a:r>
            <a:r>
              <a:rPr spc="-75" dirty="0"/>
              <a:t>I</a:t>
            </a:r>
            <a:r>
              <a:rPr spc="215" dirty="0"/>
              <a:t>H</a:t>
            </a:r>
            <a:r>
              <a:rPr spc="-345" dirty="0"/>
              <a:t>5</a:t>
            </a:r>
            <a:r>
              <a:rPr spc="-730" dirty="0"/>
              <a:t>1</a:t>
            </a:r>
            <a:r>
              <a:rPr spc="250" dirty="0"/>
              <a:t>T</a:t>
            </a:r>
            <a:r>
              <a:rPr spc="975" dirty="0"/>
              <a:t>l</a:t>
            </a:r>
            <a:r>
              <a:rPr spc="1210" dirty="0"/>
              <a:t>l</a:t>
            </a:r>
            <a:r>
              <a:rPr spc="160" dirty="0"/>
              <a:t>K</a:t>
            </a:r>
            <a:r>
              <a:rPr spc="-225" dirty="0"/>
              <a:t>O</a:t>
            </a:r>
            <a:r>
              <a:rPr spc="245" dirty="0"/>
              <a:t>)l</a:t>
            </a:r>
            <a:r>
              <a:rPr spc="50" dirty="0"/>
              <a:t>(</a:t>
            </a:r>
            <a:r>
              <a:rPr spc="285" dirty="0"/>
              <a:t>H</a:t>
            </a:r>
            <a:r>
              <a:rPr spc="280" dirty="0"/>
              <a:t>Y</a:t>
            </a:r>
            <a:r>
              <a:rPr dirty="0"/>
              <a:t>	</a:t>
            </a:r>
            <a:r>
              <a:rPr spc="285" dirty="0"/>
              <a:t>H</a:t>
            </a:r>
            <a:r>
              <a:rPr spc="250" dirty="0"/>
              <a:t>T</a:t>
            </a:r>
            <a:r>
              <a:rPr spc="285" dirty="0"/>
              <a:t>HH</a:t>
            </a:r>
            <a:r>
              <a:rPr spc="575" dirty="0"/>
              <a:t>y</a:t>
            </a:r>
            <a:r>
              <a:rPr spc="925" dirty="0"/>
              <a:t>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55460" y="5247663"/>
            <a:ext cx="78098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60" dirty="0">
                <a:solidFill>
                  <a:srgbClr val="565B67"/>
                </a:solidFill>
                <a:latin typeface="Arial"/>
                <a:cs typeface="Arial"/>
              </a:rPr>
              <a:t>r</a:t>
            </a:r>
            <a:r>
              <a:rPr sz="2800" spc="114" dirty="0">
                <a:solidFill>
                  <a:srgbClr val="565B67"/>
                </a:solidFill>
                <a:latin typeface="Arial"/>
                <a:cs typeface="Arial"/>
              </a:rPr>
              <a:t>r</a:t>
            </a:r>
            <a:r>
              <a:rPr sz="2800" spc="819" dirty="0">
                <a:solidFill>
                  <a:srgbClr val="565B67"/>
                </a:solidFill>
                <a:latin typeface="Arial"/>
                <a:cs typeface="Arial"/>
              </a:rPr>
              <a:t>p</a:t>
            </a:r>
            <a:r>
              <a:rPr sz="2800" spc="355" dirty="0">
                <a:solidFill>
                  <a:srgbClr val="565B67"/>
                </a:solidFill>
                <a:latin typeface="Arial"/>
                <a:cs typeface="Arial"/>
              </a:rPr>
              <a:t>a</a:t>
            </a:r>
            <a:r>
              <a:rPr sz="2800" spc="844" dirty="0">
                <a:solidFill>
                  <a:srgbClr val="565B67"/>
                </a:solidFill>
                <a:latin typeface="Arial"/>
                <a:cs typeface="Arial"/>
              </a:rPr>
              <a:t>r</a:t>
            </a:r>
            <a:r>
              <a:rPr sz="2800" spc="285" dirty="0">
                <a:solidFill>
                  <a:srgbClr val="565B67"/>
                </a:solidFill>
                <a:latin typeface="Arial"/>
                <a:cs typeface="Arial"/>
              </a:rPr>
              <a:t>H</a:t>
            </a:r>
            <a:r>
              <a:rPr sz="2800" spc="825" dirty="0">
                <a:solidFill>
                  <a:srgbClr val="565B67"/>
                </a:solidFill>
                <a:latin typeface="Arial"/>
                <a:cs typeface="Arial"/>
              </a:rPr>
              <a:t>y</a:t>
            </a:r>
            <a:r>
              <a:rPr sz="2800" spc="700" dirty="0">
                <a:solidFill>
                  <a:srgbClr val="565B67"/>
                </a:solidFill>
                <a:latin typeface="Arial"/>
                <a:cs typeface="Arial"/>
              </a:rPr>
              <a:t>q</a:t>
            </a:r>
            <a:r>
              <a:rPr sz="2800" spc="745" dirty="0">
                <a:solidFill>
                  <a:srgbClr val="565B67"/>
                </a:solidFill>
                <a:latin typeface="Arial"/>
                <a:cs typeface="Arial"/>
              </a:rPr>
              <a:t>H</a:t>
            </a:r>
            <a:r>
              <a:rPr sz="2800" spc="-50" dirty="0">
                <a:solidFill>
                  <a:srgbClr val="565B67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565B67"/>
                </a:solidFill>
                <a:latin typeface="Arial"/>
                <a:cs typeface="Arial"/>
              </a:rPr>
              <a:t>C</a:t>
            </a:r>
            <a:r>
              <a:rPr sz="2800" spc="15" dirty="0">
                <a:solidFill>
                  <a:srgbClr val="565B67"/>
                </a:solidFill>
                <a:latin typeface="Arial"/>
                <a:cs typeface="Arial"/>
              </a:rPr>
              <a:t>T</a:t>
            </a:r>
            <a:r>
              <a:rPr sz="2800" spc="90" dirty="0">
                <a:solidFill>
                  <a:srgbClr val="565B67"/>
                </a:solidFill>
                <a:latin typeface="Arial"/>
                <a:cs typeface="Arial"/>
              </a:rPr>
              <a:t>B</a:t>
            </a:r>
            <a:r>
              <a:rPr sz="2800" spc="-85" dirty="0">
                <a:solidFill>
                  <a:srgbClr val="565B67"/>
                </a:solidFill>
                <a:latin typeface="Arial"/>
                <a:cs typeface="Arial"/>
              </a:rPr>
              <a:t>O</a:t>
            </a:r>
            <a:r>
              <a:rPr sz="2800" spc="750" dirty="0">
                <a:solidFill>
                  <a:srgbClr val="565B67"/>
                </a:solidFill>
                <a:latin typeface="Arial"/>
                <a:cs typeface="Arial"/>
              </a:rPr>
              <a:t>p</a:t>
            </a:r>
            <a:r>
              <a:rPr sz="2800" spc="350" dirty="0">
                <a:solidFill>
                  <a:srgbClr val="565B67"/>
                </a:solidFill>
                <a:latin typeface="Arial"/>
                <a:cs typeface="Arial"/>
              </a:rPr>
              <a:t>H</a:t>
            </a:r>
            <a:r>
              <a:rPr sz="2800" spc="250" dirty="0">
                <a:solidFill>
                  <a:srgbClr val="565B67"/>
                </a:solidFill>
                <a:latin typeface="Arial"/>
                <a:cs typeface="Arial"/>
              </a:rPr>
              <a:t>T</a:t>
            </a:r>
            <a:r>
              <a:rPr sz="2800" spc="825" dirty="0">
                <a:solidFill>
                  <a:srgbClr val="565B67"/>
                </a:solidFill>
                <a:latin typeface="Arial"/>
                <a:cs typeface="Arial"/>
              </a:rPr>
              <a:t>H</a:t>
            </a:r>
            <a:r>
              <a:rPr sz="2800" spc="-130" dirty="0">
                <a:solidFill>
                  <a:srgbClr val="565B67"/>
                </a:solidFill>
                <a:latin typeface="Arial"/>
                <a:cs typeface="Arial"/>
              </a:rPr>
              <a:t> </a:t>
            </a:r>
            <a:r>
              <a:rPr sz="2800" spc="500" dirty="0">
                <a:solidFill>
                  <a:srgbClr val="565B67"/>
                </a:solidFill>
                <a:latin typeface="Arial"/>
                <a:cs typeface="Arial"/>
              </a:rPr>
              <a:t>M</a:t>
            </a:r>
            <a:r>
              <a:rPr sz="2800" spc="285" dirty="0">
                <a:solidFill>
                  <a:srgbClr val="565B67"/>
                </a:solidFill>
                <a:latin typeface="Arial"/>
                <a:cs typeface="Arial"/>
              </a:rPr>
              <a:t>a</a:t>
            </a:r>
            <a:r>
              <a:rPr sz="2800" spc="160" dirty="0">
                <a:solidFill>
                  <a:srgbClr val="565B67"/>
                </a:solidFill>
                <a:latin typeface="Arial"/>
                <a:cs typeface="Arial"/>
              </a:rPr>
              <a:t>K</a:t>
            </a:r>
            <a:r>
              <a:rPr sz="2800" spc="-114" dirty="0">
                <a:solidFill>
                  <a:srgbClr val="565B67"/>
                </a:solidFill>
                <a:latin typeface="Arial"/>
                <a:cs typeface="Arial"/>
              </a:rPr>
              <a:t>C</a:t>
            </a:r>
            <a:r>
              <a:rPr sz="2800" spc="350" dirty="0">
                <a:solidFill>
                  <a:srgbClr val="565B67"/>
                </a:solidFill>
                <a:latin typeface="Arial"/>
                <a:cs typeface="Arial"/>
              </a:rPr>
              <a:t>H</a:t>
            </a:r>
            <a:r>
              <a:rPr sz="2800" spc="500" dirty="0">
                <a:solidFill>
                  <a:srgbClr val="565B67"/>
                </a:solidFill>
                <a:latin typeface="Arial"/>
                <a:cs typeface="Arial"/>
              </a:rPr>
              <a:t>M</a:t>
            </a:r>
            <a:r>
              <a:rPr sz="2800" spc="220" dirty="0">
                <a:solidFill>
                  <a:srgbClr val="565B67"/>
                </a:solidFill>
                <a:latin typeface="Arial"/>
                <a:cs typeface="Arial"/>
              </a:rPr>
              <a:t>a</a:t>
            </a:r>
            <a:r>
              <a:rPr sz="2800" spc="305" dirty="0">
                <a:solidFill>
                  <a:srgbClr val="565B67"/>
                </a:solidFill>
                <a:latin typeface="Arial"/>
                <a:cs typeface="Arial"/>
              </a:rPr>
              <a:t>J</a:t>
            </a:r>
            <a:r>
              <a:rPr sz="2800" spc="-25" dirty="0">
                <a:solidFill>
                  <a:srgbClr val="565B67"/>
                </a:solidFill>
                <a:latin typeface="Arial"/>
                <a:cs typeface="Arial"/>
              </a:rPr>
              <a:t>i</a:t>
            </a:r>
            <a:r>
              <a:rPr sz="2800" spc="484" dirty="0">
                <a:solidFill>
                  <a:srgbClr val="565B67"/>
                </a:solidFill>
                <a:latin typeface="Arial"/>
                <a:cs typeface="Arial"/>
              </a:rPr>
              <a:t>b</a:t>
            </a:r>
            <a:r>
              <a:rPr sz="2800" spc="350" dirty="0">
                <a:solidFill>
                  <a:srgbClr val="565B67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565B67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98785" y="5456780"/>
            <a:ext cx="419734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spc="-290" dirty="0">
                <a:solidFill>
                  <a:srgbClr val="565B67"/>
                </a:solidFill>
                <a:latin typeface="Times New Roman"/>
                <a:cs typeface="Times New Roman"/>
              </a:rPr>
              <a:t>.</a:t>
            </a:r>
            <a:r>
              <a:rPr sz="4300" spc="-409" dirty="0">
                <a:solidFill>
                  <a:srgbClr val="565B67"/>
                </a:solidFill>
                <a:latin typeface="Times New Roman"/>
                <a:cs typeface="Times New Roman"/>
              </a:rPr>
              <a:t>.</a:t>
            </a:r>
            <a:r>
              <a:rPr sz="4300" spc="-490" dirty="0">
                <a:solidFill>
                  <a:srgbClr val="565B67"/>
                </a:solidFill>
                <a:latin typeface="Times New Roman"/>
                <a:cs typeface="Times New Roman"/>
              </a:rPr>
              <a:t>.</a:t>
            </a:r>
            <a:r>
              <a:rPr sz="4300" spc="-25" dirty="0">
                <a:solidFill>
                  <a:srgbClr val="565B67"/>
                </a:solidFill>
                <a:latin typeface="Times New Roman"/>
                <a:cs typeface="Times New Roman"/>
              </a:rPr>
              <a:t>.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5573" y="5934941"/>
            <a:ext cx="9486265" cy="105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9039860" algn="l"/>
              </a:tabLst>
            </a:pPr>
            <a:r>
              <a:rPr sz="2800" spc="300" dirty="0">
                <a:solidFill>
                  <a:srgbClr val="565B67"/>
                </a:solidFill>
                <a:latin typeface="Arial"/>
                <a:cs typeface="Arial"/>
              </a:rPr>
              <a:t>cr</a:t>
            </a:r>
            <a:r>
              <a:rPr sz="2800" spc="280" dirty="0">
                <a:solidFill>
                  <a:srgbClr val="565B67"/>
                </a:solidFill>
                <a:latin typeface="Arial"/>
                <a:cs typeface="Arial"/>
              </a:rPr>
              <a:t>r</a:t>
            </a:r>
            <a:r>
              <a:rPr sz="2800" spc="750" dirty="0">
                <a:solidFill>
                  <a:srgbClr val="565B67"/>
                </a:solidFill>
                <a:latin typeface="Arial"/>
                <a:cs typeface="Arial"/>
              </a:rPr>
              <a:t>p</a:t>
            </a:r>
            <a:r>
              <a:rPr sz="2800" spc="220" dirty="0">
                <a:solidFill>
                  <a:srgbClr val="565B67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565B67"/>
                </a:solidFill>
                <a:latin typeface="Arial"/>
                <a:cs typeface="Arial"/>
              </a:rPr>
              <a:t>5</a:t>
            </a:r>
            <a:r>
              <a:rPr sz="2800" spc="-285" dirty="0">
                <a:solidFill>
                  <a:srgbClr val="565B67"/>
                </a:solidFill>
                <a:latin typeface="Arial"/>
                <a:cs typeface="Arial"/>
              </a:rPr>
              <a:t>I</a:t>
            </a:r>
            <a:r>
              <a:rPr sz="2800" spc="120" dirty="0">
                <a:solidFill>
                  <a:srgbClr val="565B67"/>
                </a:solidFill>
                <a:latin typeface="Arial"/>
                <a:cs typeface="Arial"/>
              </a:rPr>
              <a:t>T</a:t>
            </a:r>
            <a:r>
              <a:rPr sz="2800" spc="165" dirty="0">
                <a:solidFill>
                  <a:srgbClr val="565B67"/>
                </a:solidFill>
                <a:latin typeface="Arial"/>
                <a:cs typeface="Arial"/>
              </a:rPr>
              <a:t>J</a:t>
            </a:r>
            <a:r>
              <a:rPr sz="2800" spc="-110" dirty="0">
                <a:solidFill>
                  <a:srgbClr val="565B67"/>
                </a:solidFill>
                <a:latin typeface="Arial"/>
                <a:cs typeface="Arial"/>
              </a:rPr>
              <a:t>I</a:t>
            </a:r>
            <a:r>
              <a:rPr sz="2800" spc="350" dirty="0">
                <a:solidFill>
                  <a:srgbClr val="565B67"/>
                </a:solidFill>
                <a:latin typeface="Arial"/>
                <a:cs typeface="Arial"/>
              </a:rPr>
              <a:t>H</a:t>
            </a:r>
            <a:r>
              <a:rPr sz="2800" spc="355" dirty="0">
                <a:solidFill>
                  <a:srgbClr val="565B67"/>
                </a:solidFill>
                <a:latin typeface="Arial"/>
                <a:cs typeface="Arial"/>
              </a:rPr>
              <a:t>Be</a:t>
            </a:r>
            <a:r>
              <a:rPr sz="2800" spc="195" dirty="0">
                <a:solidFill>
                  <a:srgbClr val="565B67"/>
                </a:solidFill>
                <a:latin typeface="Arial"/>
                <a:cs typeface="Arial"/>
              </a:rPr>
              <a:t> </a:t>
            </a:r>
            <a:r>
              <a:rPr sz="2800" spc="580" dirty="0">
                <a:solidFill>
                  <a:srgbClr val="565B67"/>
                </a:solidFill>
                <a:latin typeface="Arial"/>
                <a:cs typeface="Arial"/>
              </a:rPr>
              <a:t>c</a:t>
            </a:r>
            <a:r>
              <a:rPr sz="2800" spc="225" dirty="0">
                <a:solidFill>
                  <a:srgbClr val="565B67"/>
                </a:solidFill>
                <a:latin typeface="Arial"/>
                <a:cs typeface="Arial"/>
              </a:rPr>
              <a:t>e</a:t>
            </a:r>
            <a:r>
              <a:rPr sz="2800" spc="815" dirty="0">
                <a:solidFill>
                  <a:srgbClr val="565B67"/>
                </a:solidFill>
                <a:latin typeface="Arial"/>
                <a:cs typeface="Arial"/>
              </a:rPr>
              <a:t>p</a:t>
            </a:r>
            <a:r>
              <a:rPr sz="2800" spc="225" dirty="0">
                <a:solidFill>
                  <a:srgbClr val="565B67"/>
                </a:solidFill>
                <a:latin typeface="Arial"/>
                <a:cs typeface="Arial"/>
              </a:rPr>
              <a:t>e</a:t>
            </a:r>
            <a:r>
              <a:rPr sz="2800" spc="-170" dirty="0">
                <a:solidFill>
                  <a:srgbClr val="565B67"/>
                </a:solidFill>
                <a:latin typeface="Arial"/>
                <a:cs typeface="Arial"/>
              </a:rPr>
              <a:t>,ri:O</a:t>
            </a:r>
            <a:r>
              <a:rPr sz="2800" spc="225" dirty="0">
                <a:solidFill>
                  <a:srgbClr val="565B67"/>
                </a:solidFill>
                <a:latin typeface="Arial"/>
                <a:cs typeface="Arial"/>
              </a:rPr>
              <a:t>B</a:t>
            </a:r>
            <a:r>
              <a:rPr sz="2800" spc="350" dirty="0">
                <a:solidFill>
                  <a:srgbClr val="565B67"/>
                </a:solidFill>
                <a:latin typeface="Arial"/>
                <a:cs typeface="Arial"/>
              </a:rPr>
              <a:t>H</a:t>
            </a:r>
            <a:r>
              <a:rPr sz="2800" spc="1100" dirty="0">
                <a:solidFill>
                  <a:srgbClr val="565B67"/>
                </a:solidFill>
                <a:latin typeface="Arial"/>
                <a:cs typeface="Arial"/>
              </a:rPr>
              <a:t>m</a:t>
            </a:r>
            <a:r>
              <a:rPr sz="2800" spc="420" dirty="0">
                <a:solidFill>
                  <a:srgbClr val="565B67"/>
                </a:solidFill>
                <a:latin typeface="Arial"/>
                <a:cs typeface="Arial"/>
              </a:rPr>
              <a:t>e</a:t>
            </a:r>
            <a:r>
              <a:rPr sz="2800" spc="215" dirty="0">
                <a:solidFill>
                  <a:srgbClr val="565B67"/>
                </a:solidFill>
                <a:latin typeface="Arial"/>
                <a:cs typeface="Arial"/>
              </a:rPr>
              <a:t> </a:t>
            </a:r>
            <a:r>
              <a:rPr sz="2800" spc="-395" dirty="0">
                <a:solidFill>
                  <a:srgbClr val="565B67"/>
                </a:solidFill>
                <a:latin typeface="Arial"/>
                <a:cs typeface="Arial"/>
              </a:rPr>
              <a:t>,LJ:J</a:t>
            </a:r>
            <a:r>
              <a:rPr sz="2800" spc="-450" dirty="0">
                <a:solidFill>
                  <a:srgbClr val="565B67"/>
                </a:solidFill>
                <a:latin typeface="Arial"/>
                <a:cs typeface="Arial"/>
              </a:rPr>
              <a:t>I</a:t>
            </a:r>
            <a:r>
              <a:rPr sz="2800" spc="-345" dirty="0">
                <a:solidFill>
                  <a:srgbClr val="565B67"/>
                </a:solidFill>
                <a:latin typeface="Arial"/>
                <a:cs typeface="Arial"/>
              </a:rPr>
              <a:t>51</a:t>
            </a:r>
            <a:r>
              <a:rPr sz="2800" spc="-40" dirty="0">
                <a:solidFill>
                  <a:srgbClr val="565B67"/>
                </a:solidFill>
                <a:latin typeface="Arial"/>
                <a:cs typeface="Arial"/>
              </a:rPr>
              <a:t> </a:t>
            </a:r>
            <a:r>
              <a:rPr sz="2800" spc="750" dirty="0">
                <a:solidFill>
                  <a:srgbClr val="565B67"/>
                </a:solidFill>
                <a:latin typeface="Arial"/>
                <a:cs typeface="Arial"/>
              </a:rPr>
              <a:t>p</a:t>
            </a:r>
            <a:r>
              <a:rPr sz="2800" spc="550" dirty="0">
                <a:solidFill>
                  <a:srgbClr val="565B67"/>
                </a:solidFill>
                <a:latin typeface="Arial"/>
                <a:cs typeface="Arial"/>
              </a:rPr>
              <a:t>0</a:t>
            </a:r>
            <a:r>
              <a:rPr sz="2800" spc="225" dirty="0">
                <a:solidFill>
                  <a:srgbClr val="565B67"/>
                </a:solidFill>
                <a:latin typeface="Arial"/>
                <a:cs typeface="Arial"/>
              </a:rPr>
              <a:t>3B</a:t>
            </a:r>
            <a:r>
              <a:rPr sz="2800" spc="220" dirty="0">
                <a:solidFill>
                  <a:srgbClr val="565B67"/>
                </a:solidFill>
                <a:latin typeface="Arial"/>
                <a:cs typeface="Arial"/>
              </a:rPr>
              <a:t>H</a:t>
            </a:r>
            <a:r>
              <a:rPr sz="2800" spc="250" dirty="0">
                <a:solidFill>
                  <a:srgbClr val="565B67"/>
                </a:solidFill>
                <a:latin typeface="Arial"/>
                <a:cs typeface="Arial"/>
              </a:rPr>
              <a:t>T</a:t>
            </a:r>
            <a:r>
              <a:rPr sz="2800" spc="160" dirty="0">
                <a:solidFill>
                  <a:srgbClr val="565B67"/>
                </a:solidFill>
                <a:latin typeface="Arial"/>
                <a:cs typeface="Arial"/>
              </a:rPr>
              <a:t>K</a:t>
            </a:r>
            <a:r>
              <a:rPr sz="2800" spc="280" dirty="0">
                <a:solidFill>
                  <a:srgbClr val="565B67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rgbClr val="565B67"/>
                </a:solidFill>
                <a:latin typeface="Arial"/>
                <a:cs typeface="Arial"/>
              </a:rPr>
              <a:t>	</a:t>
            </a:r>
            <a:r>
              <a:rPr sz="2800" spc="-310" dirty="0">
                <a:solidFill>
                  <a:srgbClr val="565B67"/>
                </a:solidFill>
                <a:latin typeface="Arial"/>
                <a:cs typeface="Arial"/>
              </a:rPr>
              <a:t>1</a:t>
            </a:r>
            <a:r>
              <a:rPr sz="2800" spc="495" dirty="0">
                <a:solidFill>
                  <a:srgbClr val="565B67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668020" algn="ctr">
              <a:lnSpc>
                <a:spcPts val="1580"/>
              </a:lnSpc>
              <a:spcBef>
                <a:spcPts val="675"/>
              </a:spcBef>
            </a:pPr>
            <a:r>
              <a:rPr sz="1600" spc="85" dirty="0">
                <a:solidFill>
                  <a:srgbClr val="565B67"/>
                </a:solidFill>
                <a:latin typeface="Times New Roman"/>
                <a:cs typeface="Times New Roman"/>
              </a:rPr>
              <a:t>•</a:t>
            </a:r>
            <a:endParaRPr sz="1600">
              <a:latin typeface="Times New Roman"/>
              <a:cs typeface="Times New Roman"/>
            </a:endParaRPr>
          </a:p>
          <a:p>
            <a:pPr marR="35560" algn="ctr">
              <a:lnSpc>
                <a:spcPts val="3020"/>
              </a:lnSpc>
              <a:tabLst>
                <a:tab pos="1827530" algn="l"/>
              </a:tabLst>
            </a:pPr>
            <a:r>
              <a:rPr sz="2800" spc="700" dirty="0">
                <a:solidFill>
                  <a:srgbClr val="565B67"/>
                </a:solidFill>
                <a:latin typeface="Arial"/>
                <a:cs typeface="Arial"/>
              </a:rPr>
              <a:t>I</a:t>
            </a:r>
            <a:r>
              <a:rPr sz="2800" spc="-130" dirty="0">
                <a:solidFill>
                  <a:srgbClr val="565B67"/>
                </a:solidFill>
                <a:latin typeface="Arial"/>
                <a:cs typeface="Arial"/>
              </a:rPr>
              <a:t>I</a:t>
            </a:r>
            <a:r>
              <a:rPr sz="2800" spc="-155" dirty="0">
                <a:solidFill>
                  <a:srgbClr val="565B67"/>
                </a:solidFill>
                <a:latin typeface="Arial"/>
                <a:cs typeface="Arial"/>
              </a:rPr>
              <a:t>O</a:t>
            </a:r>
            <a:r>
              <a:rPr sz="2800" spc="325" dirty="0">
                <a:solidFill>
                  <a:srgbClr val="565B67"/>
                </a:solidFill>
                <a:latin typeface="Arial"/>
                <a:cs typeface="Arial"/>
              </a:rPr>
              <a:t>T</a:t>
            </a:r>
            <a:r>
              <a:rPr sz="2800" spc="270" dirty="0">
                <a:solidFill>
                  <a:srgbClr val="565B67"/>
                </a:solidFill>
                <a:latin typeface="Arial"/>
                <a:cs typeface="Arial"/>
              </a:rPr>
              <a:t>e</a:t>
            </a:r>
            <a:r>
              <a:rPr sz="2800" spc="415" dirty="0">
                <a:solidFill>
                  <a:srgbClr val="565B67"/>
                </a:solidFill>
                <a:latin typeface="Arial"/>
                <a:cs typeface="Arial"/>
              </a:rPr>
              <a:t>H</a:t>
            </a:r>
            <a:r>
              <a:rPr sz="2800" spc="260" dirty="0">
                <a:solidFill>
                  <a:srgbClr val="565B67"/>
                </a:solidFill>
                <a:latin typeface="Arial"/>
                <a:cs typeface="Arial"/>
              </a:rPr>
              <a:t>Q</a:t>
            </a:r>
            <a:r>
              <a:rPr sz="2800" dirty="0">
                <a:solidFill>
                  <a:srgbClr val="565B67"/>
                </a:solidFill>
                <a:latin typeface="Arial"/>
                <a:cs typeface="Arial"/>
              </a:rPr>
              <a:t>	</a:t>
            </a:r>
            <a:r>
              <a:rPr sz="2800" spc="290" dirty="0">
                <a:solidFill>
                  <a:srgbClr val="565B67"/>
                </a:solidFill>
                <a:latin typeface="Arial"/>
                <a:cs typeface="Arial"/>
              </a:rPr>
              <a:t>a</a:t>
            </a:r>
            <a:r>
              <a:rPr sz="2800" spc="305" dirty="0">
                <a:solidFill>
                  <a:srgbClr val="565B67"/>
                </a:solidFill>
                <a:latin typeface="Arial"/>
                <a:cs typeface="Arial"/>
              </a:rPr>
              <a:t>J</a:t>
            </a:r>
            <a:r>
              <a:rPr sz="2800" spc="-90" dirty="0">
                <a:solidFill>
                  <a:srgbClr val="565B67"/>
                </a:solidFill>
                <a:latin typeface="Arial"/>
                <a:cs typeface="Arial"/>
              </a:rPr>
              <a:t>i</a:t>
            </a:r>
            <a:r>
              <a:rPr sz="2800" spc="640" dirty="0">
                <a:solidFill>
                  <a:srgbClr val="565B67"/>
                </a:solidFill>
                <a:latin typeface="Arial"/>
                <a:cs typeface="Arial"/>
              </a:rPr>
              <a:t>y</a:t>
            </a:r>
            <a:r>
              <a:rPr sz="2800" spc="665" dirty="0">
                <a:solidFill>
                  <a:srgbClr val="565B67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453" y="218114"/>
            <a:ext cx="872455" cy="11409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0605" y="1174459"/>
            <a:ext cx="2499918" cy="520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6245" y="536895"/>
            <a:ext cx="6795082" cy="5201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1823" y="1963023"/>
            <a:ext cx="1308682" cy="3187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03845" y="2382473"/>
            <a:ext cx="906011" cy="2013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1742" y="2701254"/>
            <a:ext cx="3775045" cy="3489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011" y="276587"/>
            <a:ext cx="0" cy="1861185"/>
          </a:xfrm>
          <a:custGeom>
            <a:avLst/>
            <a:gdLst/>
            <a:ahLst/>
            <a:cxnLst/>
            <a:rect l="l" t="t" r="r" b="b"/>
            <a:pathLst>
              <a:path h="1861185">
                <a:moveTo>
                  <a:pt x="0" y="1860679"/>
                </a:moveTo>
                <a:lnTo>
                  <a:pt x="0" y="0"/>
                </a:lnTo>
              </a:path>
            </a:pathLst>
          </a:custGeom>
          <a:ln w="33543">
            <a:solidFill>
              <a:srgbClr val="90B8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6546" y="264015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216" y="0"/>
                </a:lnTo>
              </a:path>
            </a:pathLst>
          </a:custGeom>
          <a:ln w="25157">
            <a:solidFill>
              <a:srgbClr val="74A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1741" y="1852297"/>
            <a:ext cx="1845310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4894" y="0"/>
                </a:lnTo>
              </a:path>
            </a:pathLst>
          </a:custGeom>
          <a:ln w="33543">
            <a:solidFill>
              <a:srgbClr val="A3C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6486" y="1856489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>
                <a:moveTo>
                  <a:pt x="0" y="0"/>
                </a:moveTo>
                <a:lnTo>
                  <a:pt x="452837" y="0"/>
                </a:lnTo>
              </a:path>
            </a:pathLst>
          </a:custGeom>
          <a:ln w="41929">
            <a:solidFill>
              <a:srgbClr val="A0C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34341" y="301732"/>
            <a:ext cx="0" cy="2187575"/>
          </a:xfrm>
          <a:custGeom>
            <a:avLst/>
            <a:gdLst/>
            <a:ahLst/>
            <a:cxnLst/>
            <a:rect l="l" t="t" r="r" b="b"/>
            <a:pathLst>
              <a:path h="2187575">
                <a:moveTo>
                  <a:pt x="0" y="2187554"/>
                </a:moveTo>
                <a:lnTo>
                  <a:pt x="0" y="0"/>
                </a:lnTo>
              </a:path>
            </a:pathLst>
          </a:custGeom>
          <a:ln w="41929">
            <a:solidFill>
              <a:srgbClr val="9CB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5573" y="2406113"/>
            <a:ext cx="47675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95"/>
              </a:lnSpc>
              <a:tabLst>
                <a:tab pos="288925" algn="l"/>
              </a:tabLst>
            </a:pPr>
            <a:r>
              <a:rPr sz="2600" spc="-235" dirty="0">
                <a:solidFill>
                  <a:srgbClr val="AAC489"/>
                </a:solidFill>
                <a:latin typeface="Arial"/>
                <a:cs typeface="Arial"/>
              </a:rPr>
              <a:t>*	</a:t>
            </a:r>
            <a:r>
              <a:rPr sz="1850" spc="-35" dirty="0">
                <a:solidFill>
                  <a:srgbClr val="5D626B"/>
                </a:solidFill>
                <a:latin typeface="Arial"/>
                <a:cs typeface="Arial"/>
              </a:rPr>
              <a:t>):(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90" dirty="0">
                <a:solidFill>
                  <a:srgbClr val="5D626B"/>
                </a:solidFill>
                <a:latin typeface="Arial"/>
                <a:cs typeface="Arial"/>
              </a:rPr>
              <a:t>T</a:t>
            </a:r>
            <a:r>
              <a:rPr sz="1850" spc="8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28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5D626B"/>
                </a:solidFill>
                <a:latin typeface="Arial"/>
                <a:cs typeface="Arial"/>
              </a:rPr>
              <a:t>3</a:t>
            </a:r>
            <a:r>
              <a:rPr sz="1850" spc="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225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-305" dirty="0">
                <a:solidFill>
                  <a:srgbClr val="5D626B"/>
                </a:solidFill>
                <a:latin typeface="Arial"/>
                <a:cs typeface="Arial"/>
              </a:rPr>
              <a:t>O</a:t>
            </a:r>
            <a:r>
              <a:rPr sz="1850" spc="-350" dirty="0">
                <a:solidFill>
                  <a:srgbClr val="5D626B"/>
                </a:solidFill>
                <a:latin typeface="Arial"/>
                <a:cs typeface="Arial"/>
              </a:rPr>
              <a:t>B</a:t>
            </a:r>
            <a:r>
              <a:rPr sz="1850" spc="-185" dirty="0">
                <a:solidFill>
                  <a:srgbClr val="5D626B"/>
                </a:solidFill>
                <a:latin typeface="Arial"/>
                <a:cs typeface="Arial"/>
              </a:rPr>
              <a:t>JIC</a:t>
            </a:r>
            <a:r>
              <a:rPr sz="1850" spc="-235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85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310" dirty="0">
                <a:solidFill>
                  <a:srgbClr val="5D626B"/>
                </a:solidFill>
                <a:latin typeface="Arial"/>
                <a:cs typeface="Arial"/>
              </a:rPr>
              <a:t>C</a:t>
            </a:r>
            <a:r>
              <a:rPr sz="1850" spc="-245" dirty="0">
                <a:solidFill>
                  <a:srgbClr val="5D626B"/>
                </a:solidFill>
                <a:latin typeface="Arial"/>
                <a:cs typeface="Arial"/>
              </a:rPr>
              <a:t>B</a:t>
            </a:r>
            <a:r>
              <a:rPr sz="1850" spc="-85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16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7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155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-40" dirty="0">
                <a:solidFill>
                  <a:srgbClr val="5D626B"/>
                </a:solidFill>
                <a:latin typeface="Arial"/>
                <a:cs typeface="Arial"/>
              </a:rPr>
              <a:t>o</a:t>
            </a:r>
            <a:r>
              <a:rPr sz="1850" spc="175" dirty="0">
                <a:solidFill>
                  <a:srgbClr val="5D626B"/>
                </a:solidFill>
                <a:latin typeface="Arial"/>
                <a:cs typeface="Arial"/>
              </a:rPr>
              <a:t>py</a:t>
            </a:r>
            <a:r>
              <a:rPr sz="1850" spc="11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-90" dirty="0">
                <a:solidFill>
                  <a:srgbClr val="5D626B"/>
                </a:solidFill>
                <a:latin typeface="Arial"/>
                <a:cs typeface="Arial"/>
              </a:rPr>
              <a:t>eeeSI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-15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570" dirty="0">
                <a:solidFill>
                  <a:srgbClr val="5D626B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573" y="2714316"/>
            <a:ext cx="3909695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070" marR="5080" indent="-294005">
              <a:lnSpc>
                <a:spcPct val="87300"/>
              </a:lnSpc>
              <a:tabLst>
                <a:tab pos="288925" algn="l"/>
              </a:tabLst>
            </a:pPr>
            <a:r>
              <a:rPr sz="2700" spc="-120" dirty="0">
                <a:solidFill>
                  <a:srgbClr val="AAC489"/>
                </a:solidFill>
                <a:latin typeface="Arial"/>
                <a:cs typeface="Arial"/>
              </a:rPr>
              <a:t>*	</a:t>
            </a:r>
            <a:r>
              <a:rPr sz="1850" spc="-35" dirty="0">
                <a:solidFill>
                  <a:srgbClr val="5D626B"/>
                </a:solidFill>
                <a:latin typeface="Arial"/>
                <a:cs typeface="Arial"/>
              </a:rPr>
              <a:t>):(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90" dirty="0">
                <a:solidFill>
                  <a:srgbClr val="5D626B"/>
                </a:solidFill>
                <a:latin typeface="Arial"/>
                <a:cs typeface="Arial"/>
              </a:rPr>
              <a:t>T</a:t>
            </a:r>
            <a:r>
              <a:rPr sz="1850" spc="8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13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5D626B"/>
                </a:solidFill>
                <a:latin typeface="Arial"/>
                <a:cs typeface="Arial"/>
              </a:rPr>
              <a:t>J</a:t>
            </a:r>
            <a:r>
              <a:rPr sz="1850" spc="-18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D626B"/>
                </a:solidFill>
                <a:latin typeface="Arial"/>
                <a:cs typeface="Arial"/>
              </a:rPr>
              <a:t>J</a:t>
            </a:r>
            <a:r>
              <a:rPr sz="1850" spc="-105" dirty="0">
                <a:solidFill>
                  <a:srgbClr val="5D626B"/>
                </a:solidFill>
                <a:latin typeface="Arial"/>
                <a:cs typeface="Arial"/>
              </a:rPr>
              <a:t>a</a:t>
            </a:r>
            <a:r>
              <a:rPr sz="1850" spc="-15" dirty="0">
                <a:solidFill>
                  <a:srgbClr val="5D626B"/>
                </a:solidFill>
                <a:latin typeface="Arial"/>
                <a:cs typeface="Arial"/>
              </a:rPr>
              <a:t>Tp</a:t>
            </a:r>
            <a:r>
              <a:rPr sz="1850" spc="-1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16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-185" dirty="0">
                <a:solidFill>
                  <a:srgbClr val="5D626B"/>
                </a:solidFill>
                <a:latin typeface="Arial"/>
                <a:cs typeface="Arial"/>
              </a:rPr>
              <a:t>KOIO</a:t>
            </a:r>
            <a:r>
              <a:rPr sz="1850" spc="-2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220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100" dirty="0">
                <a:solidFill>
                  <a:srgbClr val="5D626B"/>
                </a:solidFill>
                <a:latin typeface="Arial"/>
                <a:cs typeface="Arial"/>
              </a:rPr>
              <a:t>c</a:t>
            </a:r>
            <a:r>
              <a:rPr sz="1850" spc="-15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330" dirty="0">
                <a:solidFill>
                  <a:srgbClr val="5D626B"/>
                </a:solidFill>
                <a:latin typeface="Arial"/>
                <a:cs typeface="Arial"/>
              </a:rPr>
              <a:t>x</a:t>
            </a:r>
            <a:r>
              <a:rPr sz="1850" spc="-25" dirty="0">
                <a:solidFill>
                  <a:srgbClr val="5D626B"/>
                </a:solidFill>
                <a:latin typeface="Arial"/>
                <a:cs typeface="Arial"/>
              </a:rPr>
              <a:t>i</a:t>
            </a:r>
            <a:r>
              <a:rPr sz="1850" spc="-290" dirty="0">
                <a:solidFill>
                  <a:srgbClr val="5D626B"/>
                </a:solidFill>
                <a:latin typeface="Arial"/>
                <a:cs typeface="Arial"/>
              </a:rPr>
              <a:t>1</a:t>
            </a:r>
            <a:r>
              <a:rPr sz="1850" spc="-520" dirty="0">
                <a:solidFill>
                  <a:srgbClr val="5D626B"/>
                </a:solidFill>
                <a:latin typeface="Arial"/>
                <a:cs typeface="Arial"/>
              </a:rPr>
              <a:t>1</a:t>
            </a:r>
            <a:r>
              <a:rPr sz="1850" spc="80" dirty="0">
                <a:solidFill>
                  <a:srgbClr val="5D626B"/>
                </a:solidFill>
                <a:latin typeface="Arial"/>
                <a:cs typeface="Arial"/>
              </a:rPr>
              <a:t>e</a:t>
            </a:r>
            <a:r>
              <a:rPr sz="1850" spc="35" dirty="0">
                <a:solidFill>
                  <a:srgbClr val="5D626B"/>
                </a:solidFill>
                <a:latin typeface="Arial"/>
                <a:cs typeface="Arial"/>
              </a:rPr>
              <a:t>o</a:t>
            </a:r>
            <a:r>
              <a:rPr sz="1850" spc="204" dirty="0">
                <a:solidFill>
                  <a:srgbClr val="5D626B"/>
                </a:solidFill>
                <a:latin typeface="Arial"/>
                <a:cs typeface="Arial"/>
              </a:rPr>
              <a:t>ro</a:t>
            </a:r>
            <a:r>
              <a:rPr sz="1850" spc="12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120" dirty="0">
                <a:solidFill>
                  <a:srgbClr val="5D626B"/>
                </a:solidFill>
                <a:latin typeface="Arial"/>
                <a:cs typeface="Arial"/>
              </a:rPr>
              <a:t>p</a:t>
            </a:r>
            <a:r>
              <a:rPr sz="1850" spc="-5" dirty="0">
                <a:solidFill>
                  <a:srgbClr val="5D626B"/>
                </a:solidFill>
                <a:latin typeface="Arial"/>
                <a:cs typeface="Arial"/>
              </a:rPr>
              <a:t>0</a:t>
            </a:r>
            <a:r>
              <a:rPr sz="1850" spc="-175" dirty="0">
                <a:solidFill>
                  <a:srgbClr val="5D626B"/>
                </a:solidFill>
                <a:latin typeface="Arial"/>
                <a:cs typeface="Arial"/>
              </a:rPr>
              <a:t>3</a:t>
            </a:r>
            <a:r>
              <a:rPr sz="1850" spc="-65" dirty="0">
                <a:solidFill>
                  <a:srgbClr val="5D626B"/>
                </a:solidFill>
                <a:latin typeface="Arial"/>
                <a:cs typeface="Arial"/>
              </a:rPr>
              <a:t>B</a:t>
            </a:r>
            <a:r>
              <a:rPr sz="1850" spc="-210" dirty="0">
                <a:solidFill>
                  <a:srgbClr val="5D626B"/>
                </a:solidFill>
                <a:latin typeface="Arial"/>
                <a:cs typeface="Arial"/>
              </a:rPr>
              <a:t>U</a:t>
            </a:r>
            <a:r>
              <a:rPr sz="1850" spc="-40" dirty="0">
                <a:solidFill>
                  <a:srgbClr val="5D626B"/>
                </a:solidFill>
                <a:latin typeface="Arial"/>
                <a:cs typeface="Arial"/>
              </a:rPr>
              <a:t>TK</a:t>
            </a:r>
            <a:r>
              <a:rPr sz="1850" spc="-140" dirty="0">
                <a:solidFill>
                  <a:srgbClr val="5D626B"/>
                </a:solidFill>
                <a:latin typeface="Arial"/>
                <a:cs typeface="Arial"/>
              </a:rPr>
              <a:t>y</a:t>
            </a:r>
            <a:r>
              <a:rPr sz="1850" spc="570" dirty="0">
                <a:solidFill>
                  <a:srgbClr val="5D626B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5573" y="3294544"/>
            <a:ext cx="4927600" cy="3272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60"/>
              </a:lnSpc>
              <a:tabLst>
                <a:tab pos="288925" algn="l"/>
              </a:tabLst>
            </a:pPr>
            <a:r>
              <a:rPr sz="2600" spc="-235" dirty="0">
                <a:solidFill>
                  <a:srgbClr val="AAC489"/>
                </a:solidFill>
                <a:latin typeface="Arial"/>
                <a:cs typeface="Arial"/>
              </a:rPr>
              <a:t>*	</a:t>
            </a:r>
            <a:r>
              <a:rPr sz="1850" spc="-35" dirty="0">
                <a:solidFill>
                  <a:srgbClr val="5D626B"/>
                </a:solidFill>
                <a:latin typeface="Arial"/>
                <a:cs typeface="Arial"/>
              </a:rPr>
              <a:t>):(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125" dirty="0">
                <a:solidFill>
                  <a:srgbClr val="5D626B"/>
                </a:solidFill>
                <a:latin typeface="Arial"/>
                <a:cs typeface="Arial"/>
              </a:rPr>
              <a:t>TH</a:t>
            </a:r>
            <a:r>
              <a:rPr sz="1850" spc="1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670" dirty="0">
                <a:solidFill>
                  <a:srgbClr val="5D626B"/>
                </a:solidFill>
                <a:latin typeface="Arial"/>
                <a:cs typeface="Arial"/>
              </a:rPr>
              <a:t>3</a:t>
            </a:r>
            <a:r>
              <a:rPr sz="1850" spc="-844" dirty="0">
                <a:solidFill>
                  <a:srgbClr val="5D626B"/>
                </a:solidFill>
                <a:latin typeface="Arial"/>
                <a:cs typeface="Arial"/>
              </a:rPr>
              <a:t>i</a:t>
            </a:r>
            <a:r>
              <a:rPr sz="1850" spc="-215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140" dirty="0">
                <a:solidFill>
                  <a:srgbClr val="5D626B"/>
                </a:solidFill>
                <a:latin typeface="Arial"/>
                <a:cs typeface="Arial"/>
              </a:rPr>
              <a:t>TCJICKTyaJi</a:t>
            </a:r>
            <a:r>
              <a:rPr sz="1850" spc="-28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7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165" dirty="0">
                <a:solidFill>
                  <a:srgbClr val="5D626B"/>
                </a:solidFill>
                <a:latin typeface="Arial"/>
                <a:cs typeface="Arial"/>
              </a:rPr>
              <a:t>U</a:t>
            </a:r>
            <a:r>
              <a:rPr sz="1850" spc="-75" dirty="0">
                <a:solidFill>
                  <a:srgbClr val="5D626B"/>
                </a:solidFill>
                <a:latin typeface="Arial"/>
                <a:cs typeface="Arial"/>
              </a:rPr>
              <a:t>MU</a:t>
            </a:r>
            <a:endParaRPr sz="1850">
              <a:latin typeface="Arial"/>
              <a:cs typeface="Arial"/>
            </a:endParaRPr>
          </a:p>
          <a:p>
            <a:pPr marL="306070">
              <a:lnSpc>
                <a:spcPts val="1775"/>
              </a:lnSpc>
            </a:pPr>
            <a:r>
              <a:rPr sz="1850" spc="155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80" dirty="0">
                <a:solidFill>
                  <a:srgbClr val="5D626B"/>
                </a:solidFill>
                <a:latin typeface="Arial"/>
                <a:cs typeface="Arial"/>
              </a:rPr>
              <a:t>o</a:t>
            </a:r>
            <a:r>
              <a:rPr sz="1850" spc="-30" dirty="0">
                <a:solidFill>
                  <a:srgbClr val="5D626B"/>
                </a:solidFill>
                <a:latin typeface="Arial"/>
                <a:cs typeface="Arial"/>
              </a:rPr>
              <a:t>p</a:t>
            </a:r>
            <a:r>
              <a:rPr sz="1850" spc="165" dirty="0">
                <a:solidFill>
                  <a:srgbClr val="5D626B"/>
                </a:solidFill>
                <a:latin typeface="Arial"/>
                <a:cs typeface="Arial"/>
              </a:rPr>
              <a:t>y</a:t>
            </a:r>
            <a:r>
              <a:rPr sz="1850" spc="27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-110" dirty="0">
                <a:solidFill>
                  <a:srgbClr val="5D626B"/>
                </a:solidFill>
                <a:latin typeface="Arial"/>
                <a:cs typeface="Arial"/>
              </a:rPr>
              <a:t>e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BB</a:t>
            </a:r>
            <a:r>
              <a:rPr sz="1850" spc="-204" dirty="0">
                <a:solidFill>
                  <a:srgbClr val="5D626B"/>
                </a:solidFill>
                <a:latin typeface="Arial"/>
                <a:cs typeface="Arial"/>
              </a:rPr>
              <a:t>SI</a:t>
            </a:r>
            <a:r>
              <a:rPr sz="1850" spc="-345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-85" dirty="0">
                <a:solidFill>
                  <a:srgbClr val="5D626B"/>
                </a:solidFill>
                <a:latin typeface="Arial"/>
                <a:cs typeface="Arial"/>
              </a:rPr>
              <a:t>U</a:t>
            </a:r>
            <a:r>
              <a:rPr sz="1850" spc="385" dirty="0">
                <a:solidFill>
                  <a:srgbClr val="5D626B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2645"/>
              </a:lnSpc>
              <a:tabLst>
                <a:tab pos="288925" algn="l"/>
              </a:tabLst>
            </a:pPr>
            <a:r>
              <a:rPr sz="2700" spc="-120" dirty="0">
                <a:solidFill>
                  <a:srgbClr val="AAC489"/>
                </a:solidFill>
                <a:latin typeface="Arial"/>
                <a:cs typeface="Arial"/>
              </a:rPr>
              <a:t>*	</a:t>
            </a:r>
            <a:r>
              <a:rPr sz="1850" spc="-35" dirty="0">
                <a:solidFill>
                  <a:srgbClr val="5D626B"/>
                </a:solidFill>
                <a:latin typeface="Arial"/>
                <a:cs typeface="Arial"/>
              </a:rPr>
              <a:t>):(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90" dirty="0">
                <a:solidFill>
                  <a:srgbClr val="5D626B"/>
                </a:solidFill>
                <a:latin typeface="Arial"/>
                <a:cs typeface="Arial"/>
              </a:rPr>
              <a:t>T</a:t>
            </a:r>
            <a:r>
              <a:rPr sz="1850" spc="30" dirty="0">
                <a:solidFill>
                  <a:srgbClr val="5D626B"/>
                </a:solidFill>
                <a:latin typeface="Arial"/>
                <a:cs typeface="Arial"/>
              </a:rPr>
              <a:t>Hl</a:t>
            </a:r>
            <a:r>
              <a:rPr sz="1850" spc="155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80" dirty="0">
                <a:solidFill>
                  <a:srgbClr val="5D626B"/>
                </a:solidFill>
                <a:latin typeface="Arial"/>
                <a:cs typeface="Arial"/>
              </a:rPr>
              <a:t>o</a:t>
            </a:r>
            <a:r>
              <a:rPr sz="1850" spc="-30" dirty="0">
                <a:solidFill>
                  <a:srgbClr val="5D626B"/>
                </a:solidFill>
                <a:latin typeface="Arial"/>
                <a:cs typeface="Arial"/>
              </a:rPr>
              <a:t>p</a:t>
            </a:r>
            <a:r>
              <a:rPr sz="1850" spc="165" dirty="0">
                <a:solidFill>
                  <a:srgbClr val="5D626B"/>
                </a:solidFill>
                <a:latin typeface="Arial"/>
                <a:cs typeface="Arial"/>
              </a:rPr>
              <a:t>y</a:t>
            </a:r>
            <a:r>
              <a:rPr sz="1850" spc="27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-55" dirty="0">
                <a:solidFill>
                  <a:srgbClr val="5D626B"/>
                </a:solidFill>
                <a:latin typeface="Arial"/>
                <a:cs typeface="Arial"/>
              </a:rPr>
              <a:t>e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B</a:t>
            </a:r>
            <a:r>
              <a:rPr sz="1850" spc="-170" dirty="0">
                <a:solidFill>
                  <a:srgbClr val="5D626B"/>
                </a:solidFill>
                <a:latin typeface="Arial"/>
                <a:cs typeface="Arial"/>
              </a:rPr>
              <a:t>BSI</a:t>
            </a:r>
            <a:r>
              <a:rPr sz="1850" spc="-30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13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85" dirty="0">
                <a:solidFill>
                  <a:srgbClr val="5D626B"/>
                </a:solidFill>
                <a:latin typeface="Arial"/>
                <a:cs typeface="Arial"/>
              </a:rPr>
              <a:t>3</a:t>
            </a:r>
            <a:r>
              <a:rPr sz="1850" spc="-130" dirty="0">
                <a:solidFill>
                  <a:srgbClr val="5D626B"/>
                </a:solidFill>
                <a:latin typeface="Arial"/>
                <a:cs typeface="Arial"/>
              </a:rPr>
              <a:t>0</a:t>
            </a:r>
            <a:r>
              <a:rPr sz="1850" spc="85" dirty="0">
                <a:solidFill>
                  <a:srgbClr val="5D626B"/>
                </a:solidFill>
                <a:latin typeface="Arial"/>
                <a:cs typeface="Arial"/>
              </a:rPr>
              <a:t>p</a:t>
            </a:r>
            <a:r>
              <a:rPr sz="1850" spc="-5" dirty="0">
                <a:solidFill>
                  <a:srgbClr val="5D626B"/>
                </a:solidFill>
                <a:latin typeface="Arial"/>
                <a:cs typeface="Arial"/>
              </a:rPr>
              <a:t>y</a:t>
            </a:r>
            <a:r>
              <a:rPr sz="1850" spc="570" dirty="0">
                <a:solidFill>
                  <a:srgbClr val="5D626B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  <a:p>
            <a:pPr marL="306070" indent="-293370">
              <a:lnSpc>
                <a:spcPts val="2500"/>
              </a:lnSpc>
              <a:buClr>
                <a:srgbClr val="AAC489"/>
              </a:buClr>
              <a:buSzPct val="140540"/>
              <a:buFont typeface="Arial"/>
              <a:buChar char="*"/>
              <a:tabLst>
                <a:tab pos="297815" algn="l"/>
              </a:tabLst>
            </a:pP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)</a:t>
            </a:r>
            <a:r>
              <a:rPr sz="1850" spc="-55" dirty="0">
                <a:solidFill>
                  <a:srgbClr val="5D626B"/>
                </a:solidFill>
                <a:latin typeface="Arial"/>
                <a:cs typeface="Arial"/>
              </a:rPr>
              <a:t>: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(</a:t>
            </a:r>
            <a:r>
              <a:rPr sz="1850" spc="-5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90" dirty="0">
                <a:solidFill>
                  <a:srgbClr val="5D626B"/>
                </a:solidFill>
                <a:latin typeface="Arial"/>
                <a:cs typeface="Arial"/>
              </a:rPr>
              <a:t>T</a:t>
            </a:r>
            <a:r>
              <a:rPr sz="1850" spc="8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13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5D626B"/>
                </a:solidFill>
                <a:latin typeface="Arial"/>
                <a:cs typeface="Arial"/>
              </a:rPr>
              <a:t>J</a:t>
            </a:r>
            <a:r>
              <a:rPr sz="1850" spc="-12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155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80" dirty="0">
                <a:solidFill>
                  <a:srgbClr val="5D626B"/>
                </a:solidFill>
                <a:latin typeface="Arial"/>
                <a:cs typeface="Arial"/>
              </a:rPr>
              <a:t>o</a:t>
            </a:r>
            <a:r>
              <a:rPr sz="1850" spc="-30" dirty="0">
                <a:solidFill>
                  <a:srgbClr val="5D626B"/>
                </a:solidFill>
                <a:latin typeface="Arial"/>
                <a:cs typeface="Arial"/>
              </a:rPr>
              <a:t>p</a:t>
            </a:r>
            <a:r>
              <a:rPr sz="1850" spc="165" dirty="0">
                <a:solidFill>
                  <a:srgbClr val="5D626B"/>
                </a:solidFill>
                <a:latin typeface="Arial"/>
                <a:cs typeface="Arial"/>
              </a:rPr>
              <a:t>y</a:t>
            </a:r>
            <a:r>
              <a:rPr sz="1850" spc="27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-110" dirty="0">
                <a:solidFill>
                  <a:srgbClr val="5D626B"/>
                </a:solidFill>
                <a:latin typeface="Arial"/>
                <a:cs typeface="Arial"/>
              </a:rPr>
              <a:t>e</a:t>
            </a:r>
            <a:r>
              <a:rPr sz="1850" spc="5" dirty="0">
                <a:solidFill>
                  <a:srgbClr val="5D626B"/>
                </a:solidFill>
                <a:latin typeface="Arial"/>
                <a:cs typeface="Arial"/>
              </a:rPr>
              <a:t>B</a:t>
            </a:r>
            <a:r>
              <a:rPr sz="1850" spc="-170" dirty="0">
                <a:solidFill>
                  <a:srgbClr val="5D626B"/>
                </a:solidFill>
                <a:latin typeface="Arial"/>
                <a:cs typeface="Arial"/>
              </a:rPr>
              <a:t>BSI</a:t>
            </a:r>
            <a:r>
              <a:rPr sz="1850" spc="-30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8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21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5D626B"/>
                </a:solidFill>
                <a:latin typeface="Arial"/>
                <a:cs typeface="Arial"/>
              </a:rPr>
              <a:t>cJiyx</a:t>
            </a:r>
            <a:r>
              <a:rPr sz="1850" spc="-170" dirty="0">
                <a:solidFill>
                  <a:srgbClr val="5D626B"/>
                </a:solidFill>
                <a:latin typeface="Arial"/>
                <a:cs typeface="Arial"/>
              </a:rPr>
              <a:t>y</a:t>
            </a:r>
            <a:r>
              <a:rPr sz="1850" spc="570" dirty="0">
                <a:solidFill>
                  <a:srgbClr val="5D626B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  <a:p>
            <a:pPr marL="306070" marR="5080" indent="-293370">
              <a:lnSpc>
                <a:spcPct val="87500"/>
              </a:lnSpc>
              <a:spcBef>
                <a:spcPts val="80"/>
              </a:spcBef>
              <a:buClr>
                <a:srgbClr val="AAC489"/>
              </a:buClr>
              <a:buSzPct val="140540"/>
              <a:buFont typeface="Arial"/>
              <a:buChar char="*"/>
              <a:tabLst>
                <a:tab pos="289560" algn="l"/>
              </a:tabLst>
            </a:pPr>
            <a:r>
              <a:rPr sz="1850" spc="-35" dirty="0">
                <a:solidFill>
                  <a:srgbClr val="5D626B"/>
                </a:solidFill>
                <a:latin typeface="Arial"/>
                <a:cs typeface="Arial"/>
              </a:rPr>
              <a:t>):(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80" dirty="0">
                <a:solidFill>
                  <a:srgbClr val="5D626B"/>
                </a:solidFill>
                <a:latin typeface="Arial"/>
                <a:cs typeface="Arial"/>
              </a:rPr>
              <a:t>T</a:t>
            </a:r>
            <a:r>
              <a:rPr sz="1850" spc="-865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1120" dirty="0">
                <a:solidFill>
                  <a:srgbClr val="5D626B"/>
                </a:solidFill>
                <a:latin typeface="Arial"/>
                <a:cs typeface="Arial"/>
              </a:rPr>
              <a:t>i</a:t>
            </a:r>
            <a:r>
              <a:rPr sz="1850" spc="420" dirty="0">
                <a:solidFill>
                  <a:srgbClr val="5D626B"/>
                </a:solidFill>
                <a:latin typeface="Arial"/>
                <a:cs typeface="Arial"/>
              </a:rPr>
              <a:t>1</a:t>
            </a:r>
            <a:r>
              <a:rPr sz="1850" spc="155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80" dirty="0">
                <a:solidFill>
                  <a:srgbClr val="5D626B"/>
                </a:solidFill>
                <a:latin typeface="Arial"/>
                <a:cs typeface="Arial"/>
              </a:rPr>
              <a:t>o</a:t>
            </a:r>
            <a:r>
              <a:rPr sz="1850" spc="-30" dirty="0">
                <a:solidFill>
                  <a:srgbClr val="5D626B"/>
                </a:solidFill>
                <a:latin typeface="Arial"/>
                <a:cs typeface="Arial"/>
              </a:rPr>
              <a:t>p</a:t>
            </a:r>
            <a:r>
              <a:rPr sz="1850" spc="110" dirty="0">
                <a:solidFill>
                  <a:srgbClr val="5D626B"/>
                </a:solidFill>
                <a:latin typeface="Arial"/>
                <a:cs typeface="Arial"/>
              </a:rPr>
              <a:t>ym</a:t>
            </a:r>
            <a:r>
              <a:rPr sz="1850" spc="40" dirty="0">
                <a:solidFill>
                  <a:srgbClr val="5D626B"/>
                </a:solidFill>
                <a:latin typeface="Arial"/>
                <a:cs typeface="Arial"/>
              </a:rPr>
              <a:t>e</a:t>
            </a:r>
            <a:r>
              <a:rPr sz="1850" spc="285" dirty="0">
                <a:solidFill>
                  <a:srgbClr val="5D626B"/>
                </a:solidFill>
                <a:latin typeface="Arial"/>
                <a:cs typeface="Arial"/>
              </a:rPr>
              <a:t>u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B</a:t>
            </a:r>
            <a:r>
              <a:rPr sz="1850" spc="-15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16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13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5D626B"/>
                </a:solidFill>
                <a:latin typeface="Arial"/>
                <a:cs typeface="Arial"/>
              </a:rPr>
              <a:t>o</a:t>
            </a:r>
            <a:r>
              <a:rPr sz="1850" spc="220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-40" dirty="0">
                <a:solidFill>
                  <a:srgbClr val="5D626B"/>
                </a:solidFill>
                <a:latin typeface="Arial"/>
                <a:cs typeface="Arial"/>
              </a:rPr>
              <a:t>o</a:t>
            </a:r>
            <a:r>
              <a:rPr sz="1850" spc="155" dirty="0">
                <a:solidFill>
                  <a:srgbClr val="5D626B"/>
                </a:solidFill>
                <a:latin typeface="Arial"/>
                <a:cs typeface="Arial"/>
              </a:rPr>
              <a:t>p</a:t>
            </a:r>
            <a:r>
              <a:rPr sz="1850" spc="114" dirty="0">
                <a:solidFill>
                  <a:srgbClr val="5D626B"/>
                </a:solidFill>
                <a:latin typeface="Arial"/>
                <a:cs typeface="Arial"/>
              </a:rPr>
              <a:t>uo-</a:t>
            </a:r>
            <a:r>
              <a:rPr sz="1850" spc="-30" dirty="0">
                <a:solidFill>
                  <a:srgbClr val="5D626B"/>
                </a:solidFill>
                <a:latin typeface="Arial"/>
                <a:cs typeface="Arial"/>
              </a:rPr>
              <a:t>p</a:t>
            </a:r>
            <a:r>
              <a:rPr sz="1850" spc="60" dirty="0">
                <a:solidFill>
                  <a:srgbClr val="5D626B"/>
                </a:solidFill>
                <a:latin typeface="Arial"/>
                <a:cs typeface="Arial"/>
              </a:rPr>
              <a:t>yx</a:t>
            </a:r>
            <a:r>
              <a:rPr sz="1850" spc="85" dirty="0">
                <a:solidFill>
                  <a:srgbClr val="5D626B"/>
                </a:solidFill>
                <a:latin typeface="Arial"/>
                <a:cs typeface="Arial"/>
              </a:rPr>
              <a:t>o</a:t>
            </a:r>
            <a:r>
              <a:rPr sz="1850" spc="90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85" dirty="0">
                <a:solidFill>
                  <a:srgbClr val="5D626B"/>
                </a:solidFill>
                <a:latin typeface="Arial"/>
                <a:cs typeface="Arial"/>
              </a:rPr>
              <a:t>oro</a:t>
            </a:r>
            <a:r>
              <a:rPr sz="1850" spc="5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110" dirty="0">
                <a:solidFill>
                  <a:srgbClr val="5D626B"/>
                </a:solidFill>
                <a:latin typeface="Arial"/>
                <a:cs typeface="Arial"/>
              </a:rPr>
              <a:t>a</a:t>
            </a:r>
            <a:r>
              <a:rPr sz="1850" spc="70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-40" dirty="0">
                <a:solidFill>
                  <a:srgbClr val="5D626B"/>
                </a:solidFill>
                <a:latin typeface="Arial"/>
                <a:cs typeface="Arial"/>
              </a:rPr>
              <a:t>a</a:t>
            </a:r>
            <a:r>
              <a:rPr sz="1850" spc="150" dirty="0">
                <a:solidFill>
                  <a:srgbClr val="5D626B"/>
                </a:solidFill>
                <a:latin typeface="Arial"/>
                <a:cs typeface="Arial"/>
              </a:rPr>
              <a:t>p</a:t>
            </a:r>
            <a:r>
              <a:rPr sz="1850" spc="-40" dirty="0">
                <a:solidFill>
                  <a:srgbClr val="5D626B"/>
                </a:solidFill>
                <a:latin typeface="Arial"/>
                <a:cs typeface="Arial"/>
              </a:rPr>
              <a:t>a</a:t>
            </a:r>
            <a:r>
              <a:rPr sz="1850" spc="270" dirty="0">
                <a:solidFill>
                  <a:srgbClr val="5D626B"/>
                </a:solidFill>
                <a:latin typeface="Arial"/>
                <a:cs typeface="Arial"/>
              </a:rPr>
              <a:t>r</a:t>
            </a:r>
            <a:r>
              <a:rPr sz="1850" spc="30" dirty="0">
                <a:solidFill>
                  <a:srgbClr val="5D626B"/>
                </a:solidFill>
                <a:latin typeface="Arial"/>
                <a:cs typeface="Arial"/>
              </a:rPr>
              <a:t>y</a:t>
            </a:r>
            <a:r>
              <a:rPr sz="1850" spc="570" dirty="0">
                <a:solidFill>
                  <a:srgbClr val="5D626B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2705"/>
              </a:lnSpc>
            </a:pPr>
            <a:r>
              <a:rPr sz="2500" spc="-40" dirty="0">
                <a:solidFill>
                  <a:srgbClr val="AAC489"/>
                </a:solidFill>
                <a:latin typeface="Arial"/>
                <a:cs typeface="Arial"/>
              </a:rPr>
              <a:t>*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600" spc="-75" dirty="0">
                <a:solidFill>
                  <a:srgbClr val="AAC489"/>
                </a:solidFill>
                <a:latin typeface="Arial"/>
                <a:cs typeface="Arial"/>
              </a:rPr>
              <a:t>*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3095"/>
              </a:lnSpc>
              <a:spcBef>
                <a:spcPts val="1365"/>
              </a:spcBef>
            </a:pPr>
            <a:r>
              <a:rPr sz="2600" spc="-75" dirty="0">
                <a:solidFill>
                  <a:srgbClr val="AAC489"/>
                </a:solidFill>
                <a:latin typeface="Arial"/>
                <a:cs typeface="Arial"/>
              </a:rPr>
              <a:t>*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2307" y="5152655"/>
            <a:ext cx="4561205" cy="140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 marR="363220" indent="-8890">
              <a:lnSpc>
                <a:spcPts val="1980"/>
              </a:lnSpc>
            </a:pP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)</a:t>
            </a:r>
            <a:r>
              <a:rPr sz="1850" spc="-55" dirty="0">
                <a:solidFill>
                  <a:srgbClr val="5D626B"/>
                </a:solidFill>
                <a:latin typeface="Arial"/>
                <a:cs typeface="Arial"/>
              </a:rPr>
              <a:t>: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(</a:t>
            </a:r>
            <a:r>
              <a:rPr sz="1850" spc="-5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90" dirty="0">
                <a:solidFill>
                  <a:srgbClr val="5D626B"/>
                </a:solidFill>
                <a:latin typeface="Arial"/>
                <a:cs typeface="Arial"/>
              </a:rPr>
              <a:t>T</a:t>
            </a:r>
            <a:r>
              <a:rPr sz="1850" spc="-35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30" dirty="0">
                <a:solidFill>
                  <a:srgbClr val="5D626B"/>
                </a:solidFill>
                <a:latin typeface="Arial"/>
                <a:cs typeface="Arial"/>
              </a:rPr>
              <a:t>l</a:t>
            </a:r>
            <a:r>
              <a:rPr sz="1850" spc="150" dirty="0">
                <a:solidFill>
                  <a:srgbClr val="5D626B"/>
                </a:solidFill>
                <a:latin typeface="Arial"/>
                <a:cs typeface="Arial"/>
              </a:rPr>
              <a:t>pa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u</a:t>
            </a:r>
            <a:r>
              <a:rPr sz="1850" spc="-1030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-844" dirty="0">
                <a:solidFill>
                  <a:srgbClr val="5D626B"/>
                </a:solidFill>
                <a:latin typeface="Arial"/>
                <a:cs typeface="Arial"/>
              </a:rPr>
              <a:t>i</a:t>
            </a:r>
            <a:r>
              <a:rPr sz="1850" spc="-5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-16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5D626B"/>
                </a:solidFill>
                <a:latin typeface="Arial"/>
                <a:cs typeface="Arial"/>
              </a:rPr>
              <a:t>.r.</a:t>
            </a:r>
            <a:r>
              <a:rPr sz="1850" spc="-215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-75" dirty="0">
                <a:solidFill>
                  <a:srgbClr val="5D626B"/>
                </a:solidFill>
                <a:latin typeface="Arial"/>
                <a:cs typeface="Arial"/>
              </a:rPr>
              <a:t>TSl'</a:t>
            </a:r>
            <a:r>
              <a:rPr sz="1850" spc="-30" dirty="0">
                <a:solidFill>
                  <a:srgbClr val="5D626B"/>
                </a:solidFill>
                <a:latin typeface="Arial"/>
                <a:cs typeface="Arial"/>
              </a:rPr>
              <a:t>I</a:t>
            </a:r>
            <a:r>
              <a:rPr sz="1850" spc="-75" dirty="0">
                <a:solidFill>
                  <a:srgbClr val="5D626B"/>
                </a:solidFill>
                <a:latin typeface="Arial"/>
                <a:cs typeface="Arial"/>
              </a:rPr>
              <a:t>UM</a:t>
            </a:r>
            <a:r>
              <a:rPr sz="1850" spc="-8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175" dirty="0">
                <a:solidFill>
                  <a:srgbClr val="5D626B"/>
                </a:solidFill>
                <a:latin typeface="Arial"/>
                <a:cs typeface="Arial"/>
              </a:rPr>
              <a:t>a</a:t>
            </a:r>
            <a:r>
              <a:rPr sz="1850" spc="-25" dirty="0">
                <a:solidFill>
                  <a:srgbClr val="5D626B"/>
                </a:solidFill>
                <a:latin typeface="Arial"/>
                <a:cs typeface="Arial"/>
              </a:rPr>
              <a:t>yT</a:t>
            </a:r>
            <a:r>
              <a:rPr sz="1850" spc="-85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75" dirty="0">
                <a:solidFill>
                  <a:srgbClr val="5D626B"/>
                </a:solidFill>
                <a:latin typeface="Arial"/>
                <a:cs typeface="Arial"/>
              </a:rPr>
              <a:t>J</a:t>
            </a:r>
            <a:r>
              <a:rPr sz="1850" spc="-265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-305" dirty="0">
                <a:solidFill>
                  <a:srgbClr val="5D626B"/>
                </a:solidFill>
                <a:latin typeface="Arial"/>
                <a:cs typeface="Arial"/>
              </a:rPr>
              <a:t>O</a:t>
            </a:r>
            <a:r>
              <a:rPr sz="1850" spc="-16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680" dirty="0">
                <a:solidFill>
                  <a:srgbClr val="5D626B"/>
                </a:solidFill>
                <a:latin typeface="Arial"/>
                <a:cs typeface="Arial"/>
              </a:rPr>
              <a:t>, </a:t>
            </a:r>
            <a:r>
              <a:rPr sz="1850" spc="120" dirty="0">
                <a:solidFill>
                  <a:srgbClr val="5D626B"/>
                </a:solidFill>
                <a:latin typeface="Arial"/>
                <a:cs typeface="Arial"/>
              </a:rPr>
              <a:t>p</a:t>
            </a:r>
            <a:r>
              <a:rPr sz="1850" spc="-5" dirty="0">
                <a:solidFill>
                  <a:srgbClr val="5D626B"/>
                </a:solidFill>
                <a:latin typeface="Arial"/>
                <a:cs typeface="Arial"/>
              </a:rPr>
              <a:t>0</a:t>
            </a:r>
            <a:r>
              <a:rPr sz="1850" spc="-240" dirty="0">
                <a:solidFill>
                  <a:srgbClr val="5D626B"/>
                </a:solidFill>
                <a:latin typeface="Arial"/>
                <a:cs typeface="Arial"/>
              </a:rPr>
              <a:t>3</a:t>
            </a:r>
            <a:r>
              <a:rPr sz="1850" spc="-35" dirty="0">
                <a:solidFill>
                  <a:srgbClr val="5D626B"/>
                </a:solidFill>
                <a:latin typeface="Arial"/>
                <a:cs typeface="Arial"/>
              </a:rPr>
              <a:t>Ji</a:t>
            </a:r>
            <a:r>
              <a:rPr sz="1850" spc="-125" dirty="0">
                <a:solidFill>
                  <a:srgbClr val="5D626B"/>
                </a:solidFill>
                <a:latin typeface="Arial"/>
                <a:cs typeface="Arial"/>
              </a:rPr>
              <a:t>a</a:t>
            </a:r>
            <a:r>
              <a:rPr sz="1850" spc="-90" dirty="0">
                <a:solidFill>
                  <a:srgbClr val="5D626B"/>
                </a:solidFill>
                <a:latin typeface="Arial"/>
                <a:cs typeface="Arial"/>
              </a:rPr>
              <a:t>.r.a</a:t>
            </a:r>
            <a:r>
              <a:rPr sz="1850" spc="-28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8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21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135" dirty="0">
                <a:solidFill>
                  <a:srgbClr val="5D626B"/>
                </a:solidFill>
                <a:latin typeface="Arial"/>
                <a:cs typeface="Arial"/>
              </a:rPr>
              <a:t>c</a:t>
            </a:r>
            <a:r>
              <a:rPr sz="1850" spc="80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-110" dirty="0">
                <a:solidFill>
                  <a:srgbClr val="5D626B"/>
                </a:solidFill>
                <a:latin typeface="Arial"/>
                <a:cs typeface="Arial"/>
              </a:rPr>
              <a:t>e</a:t>
            </a:r>
            <a:r>
              <a:rPr sz="1850" spc="20" dirty="0">
                <a:solidFill>
                  <a:srgbClr val="5D626B"/>
                </a:solidFill>
                <a:latin typeface="Arial"/>
                <a:cs typeface="Arial"/>
              </a:rPr>
              <a:t>KTpa</a:t>
            </a:r>
            <a:r>
              <a:rPr sz="1850" spc="1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175" dirty="0">
                <a:solidFill>
                  <a:srgbClr val="5D626B"/>
                </a:solidFill>
                <a:latin typeface="Arial"/>
                <a:cs typeface="Arial"/>
              </a:rPr>
              <a:t>3</a:t>
            </a:r>
            <a:r>
              <a:rPr sz="1850" spc="-145" dirty="0">
                <a:solidFill>
                  <a:srgbClr val="5D626B"/>
                </a:solidFill>
                <a:latin typeface="Arial"/>
                <a:cs typeface="Arial"/>
              </a:rPr>
              <a:t>YT</a:t>
            </a:r>
            <a:r>
              <a:rPr sz="1850" spc="-155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175" dirty="0">
                <a:solidFill>
                  <a:srgbClr val="5D626B"/>
                </a:solidFill>
                <a:latin typeface="Arial"/>
                <a:cs typeface="Arial"/>
              </a:rPr>
              <a:t>3</a:t>
            </a:r>
            <a:r>
              <a:rPr sz="1850" spc="6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-285" dirty="0">
                <a:solidFill>
                  <a:srgbClr val="5D626B"/>
                </a:solidFill>
                <a:latin typeface="Arial"/>
                <a:cs typeface="Arial"/>
              </a:rPr>
              <a:t>y</a:t>
            </a:r>
            <a:r>
              <a:rPr sz="1850" spc="570" dirty="0">
                <a:solidFill>
                  <a:srgbClr val="5D626B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  <a:p>
            <a:pPr marL="20955" marR="5080" indent="-8890">
              <a:lnSpc>
                <a:spcPts val="1910"/>
              </a:lnSpc>
              <a:spcBef>
                <a:spcPts val="650"/>
              </a:spcBef>
            </a:pPr>
            <a:r>
              <a:rPr sz="1850" spc="-35" dirty="0">
                <a:solidFill>
                  <a:srgbClr val="5D626B"/>
                </a:solidFill>
                <a:latin typeface="Arial"/>
                <a:cs typeface="Arial"/>
              </a:rPr>
              <a:t>):(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90" dirty="0">
                <a:solidFill>
                  <a:srgbClr val="5D626B"/>
                </a:solidFill>
                <a:latin typeface="Arial"/>
                <a:cs typeface="Arial"/>
              </a:rPr>
              <a:t>T</a:t>
            </a:r>
            <a:r>
              <a:rPr sz="1850" spc="8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21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110" dirty="0">
                <a:solidFill>
                  <a:srgbClr val="5D626B"/>
                </a:solidFill>
                <a:latin typeface="Arial"/>
                <a:cs typeface="Arial"/>
              </a:rPr>
              <a:t>j</a:t>
            </a:r>
            <a:r>
              <a:rPr sz="1850" spc="-35" dirty="0">
                <a:solidFill>
                  <a:srgbClr val="5D626B"/>
                </a:solidFill>
                <a:latin typeface="Arial"/>
                <a:cs typeface="Arial"/>
              </a:rPr>
              <a:t>3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459" dirty="0">
                <a:solidFill>
                  <a:srgbClr val="5D626B"/>
                </a:solidFill>
                <a:latin typeface="Arial"/>
                <a:cs typeface="Arial"/>
              </a:rPr>
              <a:t>r</a:t>
            </a:r>
            <a:r>
              <a:rPr sz="1850" spc="-7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155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-110" dirty="0">
                <a:solidFill>
                  <a:srgbClr val="5D626B"/>
                </a:solidFill>
                <a:latin typeface="Arial"/>
                <a:cs typeface="Arial"/>
              </a:rPr>
              <a:t>e</a:t>
            </a:r>
            <a:r>
              <a:rPr sz="1850" spc="20" dirty="0">
                <a:solidFill>
                  <a:srgbClr val="5D626B"/>
                </a:solidFill>
                <a:latin typeface="Arial"/>
                <a:cs typeface="Arial"/>
              </a:rPr>
              <a:t>paK</a:t>
            </a:r>
            <a:r>
              <a:rPr sz="1850" spc="25" dirty="0">
                <a:solidFill>
                  <a:srgbClr val="5D626B"/>
                </a:solidFill>
                <a:latin typeface="Arial"/>
                <a:cs typeface="Arial"/>
              </a:rPr>
              <a:t>T</a:t>
            </a:r>
            <a:r>
              <a:rPr sz="1850" spc="-15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125" dirty="0">
                <a:solidFill>
                  <a:srgbClr val="5D626B"/>
                </a:solidFill>
                <a:latin typeface="Arial"/>
                <a:cs typeface="Arial"/>
              </a:rPr>
              <a:t>B</a:t>
            </a:r>
            <a:r>
              <a:rPr sz="1850" spc="-117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844" dirty="0">
                <a:solidFill>
                  <a:srgbClr val="5D626B"/>
                </a:solidFill>
                <a:latin typeface="Arial"/>
                <a:cs typeface="Arial"/>
              </a:rPr>
              <a:t>i</a:t>
            </a:r>
            <a:r>
              <a:rPr sz="1850" spc="-285" dirty="0">
                <a:solidFill>
                  <a:srgbClr val="5D626B"/>
                </a:solidFill>
                <a:latin typeface="Arial"/>
                <a:cs typeface="Arial"/>
              </a:rPr>
              <a:t>C</a:t>
            </a:r>
            <a:r>
              <a:rPr sz="1850" spc="-235" dirty="0">
                <a:solidFill>
                  <a:srgbClr val="5D626B"/>
                </a:solidFill>
                <a:latin typeface="Arial"/>
                <a:cs typeface="Arial"/>
              </a:rPr>
              <a:t>T</a:t>
            </a:r>
            <a:r>
              <a:rPr sz="1850" spc="-170" dirty="0">
                <a:solidFill>
                  <a:srgbClr val="5D626B"/>
                </a:solidFill>
                <a:latin typeface="Arial"/>
                <a:cs typeface="Arial"/>
              </a:rPr>
              <a:t>IO</a:t>
            </a:r>
            <a:r>
              <a:rPr sz="1850" spc="-11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5D626B"/>
                </a:solidFill>
                <a:latin typeface="Arial"/>
                <a:cs typeface="Arial"/>
              </a:rPr>
              <a:t>Ta</a:t>
            </a:r>
            <a:r>
              <a:rPr sz="1850" spc="-5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D626B"/>
                </a:solidFill>
                <a:latin typeface="Arial"/>
                <a:cs typeface="Arial"/>
              </a:rPr>
              <a:t>.r.</a:t>
            </a:r>
            <a:r>
              <a:rPr sz="1850" spc="-280" dirty="0">
                <a:solidFill>
                  <a:srgbClr val="5D626B"/>
                </a:solidFill>
                <a:latin typeface="Arial"/>
                <a:cs typeface="Arial"/>
              </a:rPr>
              <a:t>e</a:t>
            </a:r>
            <a:r>
              <a:rPr sz="1850" spc="-254" dirty="0">
                <a:solidFill>
                  <a:srgbClr val="5D626B"/>
                </a:solidFill>
                <a:latin typeface="Arial"/>
                <a:cs typeface="Arial"/>
              </a:rPr>
              <a:t>«t&gt;</a:t>
            </a:r>
            <a:r>
              <a:rPr sz="1850" spc="-250" dirty="0">
                <a:solidFill>
                  <a:srgbClr val="5D626B"/>
                </a:solidFill>
                <a:latin typeface="Arial"/>
                <a:cs typeface="Arial"/>
              </a:rPr>
              <a:t>i</a:t>
            </a:r>
            <a:r>
              <a:rPr sz="1850" spc="-135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-229" dirty="0">
                <a:solidFill>
                  <a:srgbClr val="5D626B"/>
                </a:solidFill>
                <a:latin typeface="Arial"/>
                <a:cs typeface="Arial"/>
              </a:rPr>
              <a:t>.</a:t>
            </a:r>
            <a:r>
              <a:rPr sz="1850" spc="90" dirty="0">
                <a:solidFill>
                  <a:srgbClr val="5D626B"/>
                </a:solidFill>
                <a:latin typeface="Arial"/>
                <a:cs typeface="Arial"/>
              </a:rPr>
              <a:t>u</a:t>
            </a:r>
            <a:r>
              <a:rPr sz="1850" spc="-220" dirty="0">
                <a:solidFill>
                  <a:srgbClr val="5D626B"/>
                </a:solidFill>
                <a:latin typeface="Arial"/>
                <a:cs typeface="Arial"/>
              </a:rPr>
              <a:t>TOM</a:t>
            </a:r>
            <a:r>
              <a:rPr sz="1850" spc="-8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145" dirty="0">
                <a:solidFill>
                  <a:srgbClr val="5D626B"/>
                </a:solidFill>
                <a:latin typeface="Arial"/>
                <a:cs typeface="Arial"/>
              </a:rPr>
              <a:t>y</a:t>
            </a:r>
            <a:r>
              <a:rPr sz="1850" spc="135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185" dirty="0">
                <a:solidFill>
                  <a:srgbClr val="5D626B"/>
                </a:solidFill>
                <a:latin typeface="Arial"/>
                <a:cs typeface="Arial"/>
              </a:rPr>
              <a:t>ar</a:t>
            </a:r>
            <a:r>
              <a:rPr sz="1850" spc="114" dirty="0">
                <a:solidFill>
                  <a:srgbClr val="5D626B"/>
                </a:solidFill>
                <a:latin typeface="Arial"/>
                <a:cs typeface="Arial"/>
              </a:rPr>
              <a:t>u</a:t>
            </a:r>
            <a:r>
              <a:rPr sz="1850" spc="570" dirty="0">
                <a:solidFill>
                  <a:srgbClr val="5D626B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50" spc="-35" dirty="0">
                <a:solidFill>
                  <a:srgbClr val="5D626B"/>
                </a:solidFill>
                <a:latin typeface="Arial"/>
                <a:cs typeface="Arial"/>
              </a:rPr>
              <a:t>):(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90" dirty="0">
                <a:solidFill>
                  <a:srgbClr val="5D626B"/>
                </a:solidFill>
                <a:latin typeface="Arial"/>
                <a:cs typeface="Arial"/>
              </a:rPr>
              <a:t>T</a:t>
            </a:r>
            <a:r>
              <a:rPr sz="1850" spc="8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21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-114" dirty="0">
                <a:solidFill>
                  <a:srgbClr val="5D626B"/>
                </a:solidFill>
                <a:latin typeface="Arial"/>
                <a:cs typeface="Arial"/>
              </a:rPr>
              <a:t>3</a:t>
            </a:r>
            <a:r>
              <a:rPr sz="1850" spc="-45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155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90" dirty="0">
                <a:solidFill>
                  <a:srgbClr val="5D626B"/>
                </a:solidFill>
                <a:latin typeface="Arial"/>
                <a:cs typeface="Arial"/>
              </a:rPr>
              <a:t>op</a:t>
            </a:r>
            <a:r>
              <a:rPr sz="1850" spc="65" dirty="0">
                <a:solidFill>
                  <a:srgbClr val="5D626B"/>
                </a:solidFill>
                <a:latin typeface="Arial"/>
                <a:cs typeface="Arial"/>
              </a:rPr>
              <a:t>y</a:t>
            </a:r>
            <a:r>
              <a:rPr sz="1850" spc="235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-110" dirty="0">
                <a:solidFill>
                  <a:srgbClr val="5D626B"/>
                </a:solidFill>
                <a:latin typeface="Arial"/>
                <a:cs typeface="Arial"/>
              </a:rPr>
              <a:t>e</a:t>
            </a:r>
            <a:r>
              <a:rPr sz="1850" spc="-85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60" dirty="0">
                <a:solidFill>
                  <a:srgbClr val="5D626B"/>
                </a:solidFill>
                <a:latin typeface="Arial"/>
                <a:cs typeface="Arial"/>
              </a:rPr>
              <a:t>B</a:t>
            </a:r>
            <a:r>
              <a:rPr sz="1850" spc="-185" dirty="0">
                <a:solidFill>
                  <a:srgbClr val="5D626B"/>
                </a:solidFill>
                <a:latin typeface="Arial"/>
                <a:cs typeface="Arial"/>
              </a:rPr>
              <a:t>SI</a:t>
            </a:r>
            <a:r>
              <a:rPr sz="1850" spc="-380" dirty="0">
                <a:solidFill>
                  <a:srgbClr val="5D626B"/>
                </a:solidFill>
                <a:latin typeface="Arial"/>
                <a:cs typeface="Arial"/>
              </a:rPr>
              <a:t>M</a:t>
            </a:r>
            <a:r>
              <a:rPr sz="1850" spc="8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-15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155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-40" dirty="0">
                <a:solidFill>
                  <a:srgbClr val="5D626B"/>
                </a:solidFill>
                <a:latin typeface="Arial"/>
                <a:cs typeface="Arial"/>
              </a:rPr>
              <a:t>o</a:t>
            </a:r>
            <a:r>
              <a:rPr sz="1850" spc="90" dirty="0">
                <a:solidFill>
                  <a:srgbClr val="5D626B"/>
                </a:solidFill>
                <a:latin typeface="Arial"/>
                <a:cs typeface="Arial"/>
              </a:rPr>
              <a:t>n</a:t>
            </a:r>
            <a:r>
              <a:rPr sz="1850" spc="-240" dirty="0">
                <a:solidFill>
                  <a:srgbClr val="5D626B"/>
                </a:solidFill>
                <a:latin typeface="Arial"/>
                <a:cs typeface="Arial"/>
              </a:rPr>
              <a:t>e</a:t>
            </a:r>
            <a:r>
              <a:rPr sz="1850" spc="-130" dirty="0">
                <a:solidFill>
                  <a:srgbClr val="5D626B"/>
                </a:solidFill>
                <a:latin typeface="Arial"/>
                <a:cs typeface="Arial"/>
              </a:rPr>
              <a:t>.r.</a:t>
            </a:r>
            <a:r>
              <a:rPr sz="1850" spc="-80" dirty="0">
                <a:solidFill>
                  <a:srgbClr val="5D626B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5D626B"/>
                </a:solidFill>
                <a:latin typeface="Arial"/>
                <a:cs typeface="Arial"/>
              </a:rPr>
              <a:t>B</a:t>
            </a:r>
            <a:r>
              <a:rPr sz="1850" spc="-25" dirty="0">
                <a:solidFill>
                  <a:srgbClr val="5D626B"/>
                </a:solidFill>
                <a:latin typeface="Arial"/>
                <a:cs typeface="Arial"/>
              </a:rPr>
              <a:t>K</a:t>
            </a:r>
            <a:r>
              <a:rPr sz="1850" spc="-130" dirty="0">
                <a:solidFill>
                  <a:srgbClr val="5D626B"/>
                </a:solidFill>
                <a:latin typeface="Arial"/>
                <a:cs typeface="Arial"/>
              </a:rPr>
              <a:t>H</a:t>
            </a:r>
            <a:r>
              <a:rPr sz="1850" spc="385" dirty="0">
                <a:solidFill>
                  <a:srgbClr val="5D626B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899" y="654340"/>
            <a:ext cx="755009" cy="838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3023" y="503339"/>
            <a:ext cx="7684315" cy="1157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67618" y="1862355"/>
            <a:ext cx="4915949" cy="5318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169" y="264015"/>
            <a:ext cx="9509760" cy="0"/>
          </a:xfrm>
          <a:custGeom>
            <a:avLst/>
            <a:gdLst/>
            <a:ahLst/>
            <a:cxnLst/>
            <a:rect l="l" t="t" r="r" b="b"/>
            <a:pathLst>
              <a:path w="9509760">
                <a:moveTo>
                  <a:pt x="0" y="0"/>
                </a:moveTo>
                <a:lnTo>
                  <a:pt x="9509593" y="0"/>
                </a:lnTo>
              </a:path>
            </a:pathLst>
          </a:custGeom>
          <a:ln w="25157">
            <a:solidFill>
              <a:srgbClr val="77A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590" y="318495"/>
            <a:ext cx="0" cy="1475740"/>
          </a:xfrm>
          <a:custGeom>
            <a:avLst/>
            <a:gdLst/>
            <a:ahLst/>
            <a:cxnLst/>
            <a:rect l="l" t="t" r="r" b="b"/>
            <a:pathLst>
              <a:path h="1475739">
                <a:moveTo>
                  <a:pt x="0" y="1475132"/>
                </a:moveTo>
                <a:lnTo>
                  <a:pt x="0" y="0"/>
                </a:lnTo>
              </a:path>
            </a:pathLst>
          </a:custGeom>
          <a:ln w="41929">
            <a:solidFill>
              <a:srgbClr val="8CB3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7492" y="1835535"/>
            <a:ext cx="1257935" cy="0"/>
          </a:xfrm>
          <a:custGeom>
            <a:avLst/>
            <a:gdLst/>
            <a:ahLst/>
            <a:cxnLst/>
            <a:rect l="l" t="t" r="r" b="b"/>
            <a:pathLst>
              <a:path w="1257935">
                <a:moveTo>
                  <a:pt x="0" y="0"/>
                </a:moveTo>
                <a:lnTo>
                  <a:pt x="1257882" y="0"/>
                </a:lnTo>
              </a:path>
            </a:pathLst>
          </a:custGeom>
          <a:ln w="41929">
            <a:solidFill>
              <a:srgbClr val="A3C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5314" y="7329566"/>
            <a:ext cx="1895475" cy="0"/>
          </a:xfrm>
          <a:custGeom>
            <a:avLst/>
            <a:gdLst/>
            <a:ahLst/>
            <a:cxnLst/>
            <a:rect l="l" t="t" r="r" b="b"/>
            <a:pathLst>
              <a:path w="1895475">
                <a:moveTo>
                  <a:pt x="0" y="0"/>
                </a:moveTo>
                <a:lnTo>
                  <a:pt x="1895209" y="0"/>
                </a:lnTo>
              </a:path>
            </a:pathLst>
          </a:custGeom>
          <a:ln w="41929">
            <a:solidFill>
              <a:srgbClr val="D4B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30148" y="284969"/>
            <a:ext cx="0" cy="2212975"/>
          </a:xfrm>
          <a:custGeom>
            <a:avLst/>
            <a:gdLst/>
            <a:ahLst/>
            <a:cxnLst/>
            <a:rect l="l" t="t" r="r" b="b"/>
            <a:pathLst>
              <a:path h="2212975">
                <a:moveTo>
                  <a:pt x="0" y="2212699"/>
                </a:moveTo>
                <a:lnTo>
                  <a:pt x="0" y="0"/>
                </a:lnTo>
              </a:path>
            </a:pathLst>
          </a:custGeom>
          <a:ln w="50315">
            <a:solidFill>
              <a:srgbClr val="97BC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138" y="1983728"/>
            <a:ext cx="4618990" cy="3428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635"/>
              </a:lnSpc>
            </a:pPr>
            <a:r>
              <a:rPr sz="1450" spc="204" dirty="0">
                <a:solidFill>
                  <a:srgbClr val="5B6B57"/>
                </a:solidFill>
                <a:latin typeface="Arial"/>
                <a:cs typeface="Arial"/>
              </a:rPr>
              <a:t>H</a:t>
            </a:r>
            <a:r>
              <a:rPr sz="1450" spc="-60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3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90" dirty="0">
                <a:solidFill>
                  <a:srgbClr val="6E7074"/>
                </a:solidFill>
                <a:latin typeface="Arial"/>
                <a:cs typeface="Arial"/>
              </a:rPr>
              <a:t>B</a:t>
            </a:r>
            <a:r>
              <a:rPr sz="1450" spc="-195" dirty="0">
                <a:solidFill>
                  <a:srgbClr val="6E7074"/>
                </a:solidFill>
                <a:latin typeface="Arial"/>
                <a:cs typeface="Arial"/>
              </a:rPr>
              <a:t>H</a:t>
            </a:r>
            <a:r>
              <a:rPr sz="1450" spc="-254" dirty="0">
                <a:solidFill>
                  <a:srgbClr val="6E7074"/>
                </a:solidFill>
                <a:latin typeface="Arial"/>
                <a:cs typeface="Arial"/>
              </a:rPr>
              <a:t>K</a:t>
            </a:r>
            <a:r>
              <a:rPr sz="1450" spc="-110" dirty="0">
                <a:solidFill>
                  <a:srgbClr val="6E7074"/>
                </a:solidFill>
                <a:latin typeface="Arial"/>
                <a:cs typeface="Arial"/>
              </a:rPr>
              <a:t>OHamur</a:t>
            </a:r>
            <a:r>
              <a:rPr sz="1450" spc="70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450" spc="-190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55" dirty="0">
                <a:solidFill>
                  <a:srgbClr val="7E8083"/>
                </a:solidFill>
                <a:latin typeface="Arial"/>
                <a:cs typeface="Arial"/>
              </a:rPr>
              <a:t>Of</a:t>
            </a:r>
            <a:r>
              <a:rPr sz="1450" spc="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22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14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204" dirty="0">
                <a:solidFill>
                  <a:srgbClr val="7E8083"/>
                </a:solidFill>
                <a:latin typeface="Arial"/>
                <a:cs typeface="Arial"/>
              </a:rPr>
              <a:t>OCTa</a:t>
            </a:r>
            <a:r>
              <a:rPr sz="1450" spc="-254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25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285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4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7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6E7074"/>
                </a:solidFill>
                <a:latin typeface="Arial"/>
                <a:cs typeface="Arial"/>
              </a:rPr>
              <a:t>Ka</a:t>
            </a:r>
            <a:r>
              <a:rPr sz="1450" spc="-725" dirty="0">
                <a:solidFill>
                  <a:srgbClr val="6E7074"/>
                </a:solidFill>
                <a:latin typeface="Arial"/>
                <a:cs typeface="Arial"/>
              </a:rPr>
              <a:t>6</a:t>
            </a:r>
            <a:r>
              <a:rPr sz="1450" spc="-505" dirty="0">
                <a:solidFill>
                  <a:srgbClr val="6E7074"/>
                </a:solidFill>
                <a:latin typeface="Arial"/>
                <a:cs typeface="Arial"/>
              </a:rPr>
              <a:t>i</a:t>
            </a:r>
            <a:r>
              <a:rPr sz="1450" spc="-125" dirty="0">
                <a:solidFill>
                  <a:srgbClr val="6E7074"/>
                </a:solidFill>
                <a:latin typeface="Arial"/>
                <a:cs typeface="Arial"/>
              </a:rPr>
              <a:t>H</a:t>
            </a:r>
            <a:r>
              <a:rPr sz="1450" spc="-150" dirty="0">
                <a:solidFill>
                  <a:srgbClr val="6E7074"/>
                </a:solidFill>
                <a:latin typeface="Arial"/>
                <a:cs typeface="Arial"/>
              </a:rPr>
              <a:t>e</a:t>
            </a:r>
            <a:r>
              <a:rPr sz="1450" spc="95" dirty="0">
                <a:solidFill>
                  <a:srgbClr val="6E7074"/>
                </a:solidFill>
                <a:latin typeface="Arial"/>
                <a:cs typeface="Arial"/>
              </a:rPr>
              <a:t>'Ij'</a:t>
            </a:r>
            <a:endParaRPr sz="1450">
              <a:latin typeface="Arial"/>
              <a:cs typeface="Arial"/>
            </a:endParaRPr>
          </a:p>
          <a:p>
            <a:pPr marL="85090" marR="168910">
              <a:lnSpc>
                <a:spcPct val="91000"/>
              </a:lnSpc>
              <a:spcBef>
                <a:spcPts val="55"/>
              </a:spcBef>
            </a:pPr>
            <a:r>
              <a:rPr sz="1450" spc="-335" dirty="0">
                <a:solidFill>
                  <a:srgbClr val="6E7074"/>
                </a:solidFill>
                <a:latin typeface="Arial"/>
                <a:cs typeface="Arial"/>
              </a:rPr>
              <a:t>M</a:t>
            </a:r>
            <a:r>
              <a:rPr sz="1450" spc="-505" dirty="0">
                <a:solidFill>
                  <a:srgbClr val="6E7074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6E7074"/>
                </a:solidFill>
                <a:latin typeface="Arial"/>
                <a:cs typeface="Arial"/>
              </a:rPr>
              <a:t>H</a:t>
            </a:r>
            <a:r>
              <a:rPr sz="1450" spc="-175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450" spc="-60" dirty="0">
                <a:solidFill>
                  <a:srgbClr val="6E7074"/>
                </a:solidFill>
                <a:latin typeface="Arial"/>
                <a:cs typeface="Arial"/>
              </a:rPr>
              <a:t>c</a:t>
            </a:r>
            <a:r>
              <a:rPr sz="1450" spc="-120" dirty="0">
                <a:solidFill>
                  <a:srgbClr val="6E7074"/>
                </a:solidFill>
                <a:latin typeface="Arial"/>
                <a:cs typeface="Arial"/>
              </a:rPr>
              <a:t>T</a:t>
            </a:r>
            <a:r>
              <a:rPr sz="1450" spc="-590" dirty="0">
                <a:solidFill>
                  <a:srgbClr val="6E7074"/>
                </a:solidFill>
                <a:latin typeface="Arial"/>
                <a:cs typeface="Arial"/>
              </a:rPr>
              <a:t>p</a:t>
            </a:r>
            <a:r>
              <a:rPr sz="1450" spc="-505" dirty="0">
                <a:solidFill>
                  <a:srgbClr val="6E7074"/>
                </a:solidFill>
                <a:latin typeface="Arial"/>
                <a:cs typeface="Arial"/>
              </a:rPr>
              <a:t>i</a:t>
            </a:r>
            <a:r>
              <a:rPr sz="1450" spc="-185" dirty="0">
                <a:solidFill>
                  <a:srgbClr val="6E7074"/>
                </a:solidFill>
                <a:latin typeface="Arial"/>
                <a:cs typeface="Arial"/>
              </a:rPr>
              <a:t>B</a:t>
            </a:r>
            <a:r>
              <a:rPr sz="1450" spc="-75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450" spc="140" dirty="0">
                <a:solidFill>
                  <a:srgbClr val="7E8083"/>
                </a:solidFill>
                <a:latin typeface="Arial"/>
                <a:cs typeface="Arial"/>
              </a:rPr>
              <a:t>Y</a:t>
            </a:r>
            <a:r>
              <a:rPr sz="1450" spc="-320" dirty="0">
                <a:solidFill>
                  <a:srgbClr val="7E8083"/>
                </a:solidFill>
                <a:latin typeface="Arial"/>
                <a:cs typeface="Arial"/>
              </a:rPr>
              <a:t>K</a:t>
            </a:r>
            <a:r>
              <a:rPr sz="1450" spc="85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-120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90" dirty="0">
                <a:solidFill>
                  <a:srgbClr val="7E8083"/>
                </a:solidFill>
                <a:latin typeface="Arial"/>
                <a:cs typeface="Arial"/>
              </a:rPr>
              <a:t>'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4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7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90" dirty="0">
                <a:solidFill>
                  <a:srgbClr val="6E7074"/>
                </a:solidFill>
                <a:latin typeface="Arial"/>
                <a:cs typeface="Arial"/>
              </a:rPr>
              <a:t>Bi.n</a:t>
            </a:r>
            <a:r>
              <a:rPr sz="1450" spc="65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6E7074"/>
                </a:solidFill>
                <a:latin typeface="Times New Roman"/>
                <a:cs typeface="Times New Roman"/>
              </a:rPr>
              <a:t>12.07.20</a:t>
            </a:r>
            <a:r>
              <a:rPr sz="1500" spc="-5" dirty="0">
                <a:solidFill>
                  <a:srgbClr val="6E7074"/>
                </a:solidFill>
                <a:latin typeface="Times New Roman"/>
                <a:cs typeface="Times New Roman"/>
              </a:rPr>
              <a:t>1</a:t>
            </a:r>
            <a:r>
              <a:rPr sz="1500" spc="105" dirty="0">
                <a:solidFill>
                  <a:srgbClr val="6E7074"/>
                </a:solidFill>
                <a:latin typeface="Times New Roman"/>
                <a:cs typeface="Times New Roman"/>
              </a:rPr>
              <a:t>7</a:t>
            </a:r>
            <a:r>
              <a:rPr sz="1500" spc="-45" dirty="0">
                <a:solidFill>
                  <a:srgbClr val="6E7074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E7074"/>
                </a:solidFill>
                <a:latin typeface="Arial"/>
                <a:cs typeface="Arial"/>
              </a:rPr>
              <a:t>poicy</a:t>
            </a:r>
            <a:r>
              <a:rPr sz="1450" spc="-55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6E7074"/>
                </a:solidFill>
                <a:latin typeface="Times New Roman"/>
                <a:cs typeface="Times New Roman"/>
              </a:rPr>
              <a:t>N</a:t>
            </a:r>
            <a:r>
              <a:rPr sz="1500" spc="-160" dirty="0">
                <a:solidFill>
                  <a:srgbClr val="6E7074"/>
                </a:solidFill>
                <a:latin typeface="Times New Roman"/>
                <a:cs typeface="Times New Roman"/>
              </a:rPr>
              <a:t>2</a:t>
            </a:r>
            <a:r>
              <a:rPr sz="1500" spc="20" dirty="0">
                <a:solidFill>
                  <a:srgbClr val="6E7074"/>
                </a:solidFill>
                <a:latin typeface="Times New Roman"/>
                <a:cs typeface="Times New Roman"/>
              </a:rPr>
              <a:t> </a:t>
            </a:r>
            <a:r>
              <a:rPr sz="1500" spc="65" dirty="0">
                <a:solidFill>
                  <a:srgbClr val="7E8083"/>
                </a:solidFill>
                <a:latin typeface="Times New Roman"/>
                <a:cs typeface="Times New Roman"/>
              </a:rPr>
              <a:t>545</a:t>
            </a:r>
            <a:r>
              <a:rPr sz="1500" spc="75" dirty="0">
                <a:solidFill>
                  <a:srgbClr val="7E8083"/>
                </a:solidFill>
                <a:latin typeface="Times New Roman"/>
                <a:cs typeface="Times New Roman"/>
              </a:rPr>
              <a:t> </a:t>
            </a:r>
            <a:r>
              <a:rPr sz="1450" spc="210" dirty="0">
                <a:solidFill>
                  <a:srgbClr val="7E8083"/>
                </a:solidFill>
                <a:latin typeface="Arial"/>
                <a:cs typeface="Arial"/>
              </a:rPr>
              <a:t>(</a:t>
            </a:r>
            <a:r>
              <a:rPr sz="1450" spc="-20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90" dirty="0">
                <a:solidFill>
                  <a:srgbClr val="7E8083"/>
                </a:solidFill>
                <a:latin typeface="Arial"/>
                <a:cs typeface="Arial"/>
              </a:rPr>
              <a:t>J</a:t>
            </a:r>
            <a:r>
              <a:rPr sz="1450" spc="5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3M</a:t>
            </a:r>
            <a:r>
              <a:rPr sz="1450" spc="220" dirty="0">
                <a:solidFill>
                  <a:srgbClr val="7E8083"/>
                </a:solidFill>
                <a:latin typeface="Arial"/>
                <a:cs typeface="Arial"/>
              </a:rPr>
              <a:t>ll</a:t>
            </a:r>
            <a:r>
              <a:rPr sz="1450" spc="-9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90" dirty="0">
                <a:solidFill>
                  <a:srgbClr val="7E8083"/>
                </a:solidFill>
                <a:latin typeface="Arial"/>
                <a:cs typeface="Arial"/>
              </a:rPr>
              <a:t>a.M</a:t>
            </a:r>
            <a:r>
              <a:rPr sz="1450" spc="-49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305" dirty="0">
                <a:solidFill>
                  <a:srgbClr val="7E8083"/>
                </a:solidFill>
                <a:latin typeface="Arial"/>
                <a:cs typeface="Arial"/>
              </a:rPr>
              <a:t>)</a:t>
            </a:r>
            <a:r>
              <a:rPr sz="1450" dirty="0">
                <a:solidFill>
                  <a:srgbClr val="7E8083"/>
                </a:solidFill>
                <a:latin typeface="Arial"/>
                <a:cs typeface="Arial"/>
              </a:rPr>
              <a:t>«</a:t>
            </a:r>
            <a:r>
              <a:rPr sz="1450" spc="-1150" dirty="0">
                <a:solidFill>
                  <a:srgbClr val="7E8083"/>
                </a:solidFill>
                <a:latin typeface="Arial"/>
                <a:cs typeface="Arial"/>
              </a:rPr>
              <a:t>l</a:t>
            </a:r>
            <a:r>
              <a:rPr sz="1450" spc="85" dirty="0">
                <a:solidFill>
                  <a:srgbClr val="7E8083"/>
                </a:solidFill>
                <a:latin typeface="Arial"/>
                <a:cs typeface="Arial"/>
              </a:rPr>
              <a:t>po</a:t>
            </a:r>
            <a:r>
              <a:rPr sz="1450" spc="-15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75" dirty="0">
                <a:solidFill>
                  <a:srgbClr val="7E8083"/>
                </a:solidFill>
                <a:latin typeface="Arial"/>
                <a:cs typeface="Arial"/>
              </a:rPr>
              <a:t>3</a:t>
            </a:r>
            <a:r>
              <a:rPr sz="1450" spc="-225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140" dirty="0">
                <a:solidFill>
                  <a:srgbClr val="7E8083"/>
                </a:solidFill>
                <a:latin typeface="Arial"/>
                <a:cs typeface="Arial"/>
              </a:rPr>
              <a:t>TB</a:t>
            </a:r>
            <a:r>
              <a:rPr sz="1450" spc="-22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50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-65" dirty="0">
                <a:solidFill>
                  <a:srgbClr val="7E8083"/>
                </a:solidFill>
                <a:latin typeface="Arial"/>
                <a:cs typeface="Arial"/>
              </a:rPr>
              <a:t>.</a:t>
            </a:r>
            <a:r>
              <a:rPr sz="1450" spc="-300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70" dirty="0">
                <a:solidFill>
                  <a:srgbClr val="7E8083"/>
                </a:solidFill>
                <a:latin typeface="Arial"/>
                <a:cs typeface="Arial"/>
              </a:rPr>
              <a:t>)</a:t>
            </a:r>
            <a:r>
              <a:rPr sz="1450" spc="-145" dirty="0">
                <a:solidFill>
                  <a:srgbClr val="7E8083"/>
                </a:solidFill>
                <a:latin typeface="Arial"/>
                <a:cs typeface="Arial"/>
              </a:rPr>
              <a:t>K</a:t>
            </a:r>
            <a:r>
              <a:rPr sz="1450" spc="-220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55" dirty="0">
                <a:solidFill>
                  <a:srgbClr val="7E8083"/>
                </a:solidFill>
                <a:latin typeface="Arial"/>
                <a:cs typeface="Arial"/>
              </a:rPr>
              <a:t>mr</a:t>
            </a:r>
            <a:r>
              <a:rPr sz="1450" spc="150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80" dirty="0">
                <a:solidFill>
                  <a:srgbClr val="6E7074"/>
                </a:solidFill>
                <a:latin typeface="Arial"/>
                <a:cs typeface="Arial"/>
              </a:rPr>
              <a:t>I</a:t>
            </a:r>
            <a:r>
              <a:rPr sz="1450" spc="-545" dirty="0">
                <a:solidFill>
                  <a:srgbClr val="6E7074"/>
                </a:solidFill>
                <a:latin typeface="Arial"/>
                <a:cs typeface="Arial"/>
              </a:rPr>
              <a:t>I</a:t>
            </a:r>
            <a:r>
              <a:rPr sz="1450" spc="-15" dirty="0">
                <a:solidFill>
                  <a:srgbClr val="6E7074"/>
                </a:solidFill>
                <a:latin typeface="Arial"/>
                <a:cs typeface="Arial"/>
              </a:rPr>
              <a:t>ono</a:t>
            </a:r>
            <a:r>
              <a:rPr sz="1450" spc="-70" dirty="0">
                <a:solidFill>
                  <a:srgbClr val="6E7074"/>
                </a:solidFill>
                <a:latin typeface="Arial"/>
                <a:cs typeface="Arial"/>
              </a:rPr>
              <a:t>)</a:t>
            </a:r>
            <a:r>
              <a:rPr sz="1450" spc="-145" dirty="0">
                <a:solidFill>
                  <a:srgbClr val="6E7074"/>
                </a:solidFill>
                <a:latin typeface="Arial"/>
                <a:cs typeface="Arial"/>
              </a:rPr>
              <a:t>K</a:t>
            </a:r>
            <a:r>
              <a:rPr sz="1450" spc="-220" dirty="0">
                <a:solidFill>
                  <a:srgbClr val="6E7074"/>
                </a:solidFill>
                <a:latin typeface="Arial"/>
                <a:cs typeface="Arial"/>
              </a:rPr>
              <a:t>e</a:t>
            </a:r>
            <a:r>
              <a:rPr sz="1450" spc="-45" dirty="0">
                <a:solidFill>
                  <a:srgbClr val="6E7074"/>
                </a:solidFill>
                <a:latin typeface="Arial"/>
                <a:cs typeface="Arial"/>
              </a:rPr>
              <a:t>HIDl</a:t>
            </a:r>
            <a:r>
              <a:rPr sz="1450" spc="-110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7E8083"/>
                </a:solidFill>
                <a:latin typeface="Arial"/>
                <a:cs typeface="Arial"/>
              </a:rPr>
              <a:t>rrpo</a:t>
            </a:r>
            <a:r>
              <a:rPr sz="1450" spc="-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90" dirty="0">
                <a:solidFill>
                  <a:srgbClr val="7E8083"/>
                </a:solidFill>
                <a:latin typeface="Arial"/>
                <a:cs typeface="Arial"/>
              </a:rPr>
              <a:t>imu:rIO</a:t>
            </a:r>
            <a:r>
              <a:rPr sz="1450" spc="-160" dirty="0">
                <a:solidFill>
                  <a:srgbClr val="7E8083"/>
                </a:solidFill>
                <a:latin typeface="Arial"/>
                <a:cs typeface="Arial"/>
              </a:rPr>
              <a:t>J</a:t>
            </a:r>
            <a:r>
              <a:rPr sz="1450" spc="-13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30" dirty="0">
                <a:solidFill>
                  <a:srgbClr val="7E8083"/>
                </a:solidFill>
                <a:latin typeface="Arial"/>
                <a:cs typeface="Arial"/>
              </a:rPr>
              <a:t>O-pecypcmrii: </a:t>
            </a:r>
            <a:r>
              <a:rPr sz="1450" spc="20" dirty="0">
                <a:solidFill>
                  <a:srgbClr val="6E7074"/>
                </a:solidFill>
                <a:latin typeface="Arial"/>
                <a:cs typeface="Arial"/>
              </a:rPr>
              <a:t>[</a:t>
            </a:r>
            <a:r>
              <a:rPr sz="1450" spc="25" dirty="0">
                <a:solidFill>
                  <a:srgbClr val="6E7074"/>
                </a:solidFill>
                <a:latin typeface="Arial"/>
                <a:cs typeface="Arial"/>
              </a:rPr>
              <a:t>(</a:t>
            </a:r>
            <a:r>
              <a:rPr sz="1450" spc="-100" dirty="0">
                <a:solidFill>
                  <a:srgbClr val="6E7074"/>
                </a:solidFill>
                <a:latin typeface="Arial"/>
                <a:cs typeface="Arial"/>
              </a:rPr>
              <a:t>e</a:t>
            </a:r>
            <a:r>
              <a:rPr sz="1450" spc="-150" dirty="0">
                <a:solidFill>
                  <a:srgbClr val="6E7074"/>
                </a:solidFill>
                <a:latin typeface="Arial"/>
                <a:cs typeface="Arial"/>
              </a:rPr>
              <a:t>H</a:t>
            </a:r>
            <a:r>
              <a:rPr sz="1450" spc="-225" dirty="0">
                <a:solidFill>
                  <a:srgbClr val="6E7074"/>
                </a:solidFill>
                <a:latin typeface="Arial"/>
                <a:cs typeface="Arial"/>
              </a:rPr>
              <a:t>T</a:t>
            </a:r>
            <a:r>
              <a:rPr sz="1450" spc="45" dirty="0">
                <a:solidFill>
                  <a:srgbClr val="6E7074"/>
                </a:solidFill>
                <a:latin typeface="Arial"/>
                <a:cs typeface="Arial"/>
              </a:rPr>
              <a:t>p</a:t>
            </a:r>
            <a:r>
              <a:rPr sz="1450" spc="135" dirty="0">
                <a:solidFill>
                  <a:srgbClr val="6E7074"/>
                </a:solidFill>
                <a:latin typeface="Arial"/>
                <a:cs typeface="Arial"/>
              </a:rPr>
              <a:t>»</a:t>
            </a:r>
            <a:r>
              <a:rPr sz="1450" spc="-160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450" spc="-70" dirty="0">
                <a:solidFill>
                  <a:srgbClr val="7E8083"/>
                </a:solidFill>
                <a:latin typeface="Arial"/>
                <a:cs typeface="Arial"/>
              </a:rPr>
              <a:t>Ta</a:t>
            </a:r>
            <a:r>
              <a:rPr sz="1450" spc="-6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3</a:t>
            </a:r>
            <a:r>
              <a:rPr sz="1450" spc="-3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55" dirty="0">
                <a:solidFill>
                  <a:srgbClr val="6E7074"/>
                </a:solidFill>
                <a:latin typeface="Arial"/>
                <a:cs typeface="Arial"/>
              </a:rPr>
              <a:t>M</a:t>
            </a:r>
            <a:r>
              <a:rPr sz="1450" spc="-150" dirty="0">
                <a:solidFill>
                  <a:srgbClr val="6E7074"/>
                </a:solidFill>
                <a:latin typeface="Arial"/>
                <a:cs typeface="Arial"/>
              </a:rPr>
              <a:t>e</a:t>
            </a:r>
            <a:r>
              <a:rPr sz="1450" spc="-170" dirty="0">
                <a:solidFill>
                  <a:srgbClr val="6E7074"/>
                </a:solidFill>
                <a:latin typeface="Arial"/>
                <a:cs typeface="Arial"/>
              </a:rPr>
              <a:t>T</a:t>
            </a:r>
            <a:r>
              <a:rPr sz="1450" spc="-195" dirty="0">
                <a:solidFill>
                  <a:srgbClr val="6E7074"/>
                </a:solidFill>
                <a:latin typeface="Arial"/>
                <a:cs typeface="Arial"/>
              </a:rPr>
              <a:t>OIO</a:t>
            </a:r>
            <a:r>
              <a:rPr sz="1450" spc="-90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7E8083"/>
                </a:solidFill>
                <a:latin typeface="Arial"/>
                <a:cs typeface="Arial"/>
              </a:rPr>
              <a:t>3af</a:t>
            </a:r>
            <a:r>
              <a:rPr sz="1450" spc="-114" dirty="0">
                <a:solidFill>
                  <a:srgbClr val="7E8083"/>
                </a:solidFill>
                <a:latin typeface="Arial"/>
                <a:cs typeface="Arial"/>
              </a:rPr>
              <a:t>ie</a:t>
            </a:r>
            <a:r>
              <a:rPr sz="1450" spc="-185" dirty="0">
                <a:solidFill>
                  <a:srgbClr val="7E8083"/>
                </a:solidFill>
                <a:latin typeface="Arial"/>
                <a:cs typeface="Arial"/>
              </a:rPr>
              <a:t>3</a:t>
            </a:r>
            <a:r>
              <a:rPr sz="1450" spc="180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20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150" dirty="0">
                <a:solidFill>
                  <a:srgbClr val="7E8083"/>
                </a:solidFill>
                <a:latin typeface="Arial"/>
                <a:cs typeface="Arial"/>
              </a:rPr>
              <a:t>q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60" dirty="0">
                <a:solidFill>
                  <a:srgbClr val="7E8083"/>
                </a:solidFill>
                <a:latin typeface="Arial"/>
                <a:cs typeface="Arial"/>
              </a:rPr>
              <a:t>HIDI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dirty="0">
                <a:solidFill>
                  <a:srgbClr val="7E8083"/>
                </a:solidFill>
                <a:latin typeface="Arial"/>
                <a:cs typeface="Arial"/>
              </a:rPr>
              <a:t>pasa</a:t>
            </a:r>
            <a:r>
              <a:rPr sz="1450" spc="-5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135" dirty="0">
                <a:solidFill>
                  <a:srgbClr val="7E8083"/>
                </a:solidFill>
                <a:latin typeface="Arial"/>
                <a:cs typeface="Arial"/>
              </a:rPr>
              <a:t>oc</a:t>
            </a:r>
            <a:r>
              <a:rPr sz="1450" spc="-2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7E8083"/>
                </a:solidFill>
                <a:latin typeface="Arial"/>
                <a:cs typeface="Arial"/>
              </a:rPr>
              <a:t>6</a:t>
            </a:r>
            <a:r>
              <a:rPr sz="1450" spc="-5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3</a:t>
            </a:r>
            <a:r>
              <a:rPr sz="1450" spc="3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7E8083"/>
                </a:solidFill>
                <a:latin typeface="Arial"/>
                <a:cs typeface="Arial"/>
              </a:rPr>
              <a:t>oco</a:t>
            </a:r>
            <a:r>
              <a:rPr sz="1450" spc="-50" dirty="0">
                <a:solidFill>
                  <a:srgbClr val="7E8083"/>
                </a:solidFill>
                <a:latin typeface="Arial"/>
                <a:cs typeface="Arial"/>
              </a:rPr>
              <a:t>6</a:t>
            </a:r>
            <a:r>
              <a:rPr sz="1450" spc="-90" dirty="0">
                <a:solidFill>
                  <a:srgbClr val="7E8083"/>
                </a:solidFill>
                <a:latin typeface="Arial"/>
                <a:cs typeface="Arial"/>
              </a:rPr>
              <a:t>J</a:t>
            </a:r>
            <a:r>
              <a:rPr sz="1450" spc="-254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3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35" dirty="0">
                <a:solidFill>
                  <a:srgbClr val="7E8083"/>
                </a:solidFill>
                <a:latin typeface="Arial"/>
                <a:cs typeface="Arial"/>
              </a:rPr>
              <a:t>HMH</a:t>
            </a:r>
            <a:r>
              <a:rPr sz="1450" spc="-7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7E8083"/>
                </a:solidFill>
                <a:latin typeface="Arial"/>
                <a:cs typeface="Arial"/>
              </a:rPr>
              <a:t>ocB</a:t>
            </a:r>
            <a:r>
              <a:rPr sz="1450" spc="-10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70" dirty="0">
                <a:solidFill>
                  <a:srgbClr val="7E8083"/>
                </a:solidFill>
                <a:latin typeface="Arial"/>
                <a:cs typeface="Arial"/>
              </a:rPr>
              <a:t>T</a:t>
            </a:r>
            <a:r>
              <a:rPr sz="1450" spc="-969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77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4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1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55" dirty="0">
                <a:solidFill>
                  <a:srgbClr val="7E8083"/>
                </a:solidFill>
                <a:latin typeface="Arial"/>
                <a:cs typeface="Arial"/>
              </a:rPr>
              <a:t>rpe6</a:t>
            </a:r>
            <a:r>
              <a:rPr sz="1450" spc="-50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4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7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20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114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220" dirty="0">
                <a:solidFill>
                  <a:srgbClr val="7E8083"/>
                </a:solidFill>
                <a:latin typeface="Arial"/>
                <a:cs typeface="Arial"/>
              </a:rPr>
              <a:t>3</a:t>
            </a:r>
            <a:r>
              <a:rPr sz="1450" spc="-55" dirty="0">
                <a:solidFill>
                  <a:srgbClr val="7E8083"/>
                </a:solidFill>
                <a:latin typeface="Arial"/>
                <a:cs typeface="Arial"/>
              </a:rPr>
              <a:t>,no</a:t>
            </a:r>
            <a:r>
              <a:rPr sz="1450" spc="-175" dirty="0">
                <a:solidFill>
                  <a:srgbClr val="7E8083"/>
                </a:solidFill>
                <a:latin typeface="Arial"/>
                <a:cs typeface="Arial"/>
              </a:rPr>
              <a:t>6</a:t>
            </a:r>
            <a:r>
              <a:rPr sz="1450" spc="120" dirty="0">
                <a:solidFill>
                  <a:srgbClr val="7E8083"/>
                </a:solidFill>
                <a:latin typeface="Arial"/>
                <a:cs typeface="Arial"/>
              </a:rPr>
              <a:t>yrrn</a:t>
            </a:r>
            <a:r>
              <a:rPr sz="1450" spc="-10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7E8083"/>
                </a:solidFill>
                <a:latin typeface="Arial"/>
                <a:cs typeface="Arial"/>
              </a:rPr>
              <a:t>.</a:t>
            </a:r>
            <a:r>
              <a:rPr sz="1450" spc="-260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5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30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125" dirty="0">
                <a:solidFill>
                  <a:srgbClr val="7E8083"/>
                </a:solidFill>
                <a:latin typeface="Arial"/>
                <a:cs typeface="Arial"/>
              </a:rPr>
              <a:t>K</a:t>
            </a:r>
            <a:r>
              <a:rPr sz="1450" spc="-17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55" dirty="0">
                <a:solidFill>
                  <a:srgbClr val="7E8083"/>
                </a:solidFill>
                <a:latin typeface="Arial"/>
                <a:cs typeface="Arial"/>
              </a:rPr>
              <a:t>J</a:t>
            </a:r>
            <a:r>
              <a:rPr sz="1450" spc="-7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4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6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5" dirty="0">
                <a:solidFill>
                  <a:srgbClr val="7E8083"/>
                </a:solidFill>
                <a:latin typeface="Arial"/>
                <a:cs typeface="Arial"/>
              </a:rPr>
              <a:t>i'</a:t>
            </a:r>
            <a:r>
              <a:rPr sz="1450" spc="-17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05" dirty="0">
                <a:solidFill>
                  <a:srgbClr val="7E8083"/>
                </a:solidFill>
                <a:latin typeface="Arial"/>
                <a:cs typeface="Arial"/>
              </a:rPr>
              <a:t>Ta</a:t>
            </a:r>
            <a:r>
              <a:rPr sz="1450" spc="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75" dirty="0">
                <a:solidFill>
                  <a:srgbClr val="7E8083"/>
                </a:solidFill>
                <a:latin typeface="Arial"/>
                <a:cs typeface="Arial"/>
              </a:rPr>
              <a:t>3</a:t>
            </a:r>
            <a:r>
              <a:rPr sz="1450" spc="-225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125" dirty="0">
                <a:solidFill>
                  <a:srgbClr val="7E8083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70" dirty="0">
                <a:solidFill>
                  <a:srgbClr val="7E8083"/>
                </a:solidFill>
                <a:latin typeface="Arial"/>
                <a:cs typeface="Arial"/>
              </a:rPr>
              <a:t>Jib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50" dirty="0">
                <a:solidFill>
                  <a:srgbClr val="7E8083"/>
                </a:solidFill>
                <a:latin typeface="Arial"/>
                <a:cs typeface="Arial"/>
              </a:rPr>
              <a:t>i'</a:t>
            </a:r>
            <a:r>
              <a:rPr sz="1450" spc="7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55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215" dirty="0">
                <a:solidFill>
                  <a:srgbClr val="999A9C"/>
                </a:solidFill>
                <a:latin typeface="Arial"/>
                <a:cs typeface="Arial"/>
              </a:rPr>
              <a:t>,</a:t>
            </a:r>
            <a:r>
              <a:rPr sz="1450" spc="-40" dirty="0">
                <a:solidFill>
                  <a:srgbClr val="7E8083"/>
                </a:solidFill>
                <a:latin typeface="Arial"/>
                <a:cs typeface="Arial"/>
              </a:rPr>
              <a:t>[</a:t>
            </a:r>
            <a:r>
              <a:rPr sz="1450" spc="-185" dirty="0">
                <a:solidFill>
                  <a:srgbClr val="7E8083"/>
                </a:solidFill>
                <a:latin typeface="Arial"/>
                <a:cs typeface="Arial"/>
              </a:rPr>
              <a:t>\</a:t>
            </a:r>
            <a:r>
              <a:rPr sz="1450" spc="-6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30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63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265" dirty="0">
                <a:solidFill>
                  <a:srgbClr val="7E8083"/>
                </a:solidFill>
                <a:latin typeface="Arial"/>
                <a:cs typeface="Arial"/>
              </a:rPr>
              <a:t>l</a:t>
            </a:r>
            <a:r>
              <a:rPr sz="1450" spc="-180" dirty="0">
                <a:solidFill>
                  <a:srgbClr val="7E8083"/>
                </a:solidFill>
                <a:latin typeface="Arial"/>
                <a:cs typeface="Arial"/>
              </a:rPr>
              <a:t>OCB</a:t>
            </a:r>
            <a:r>
              <a:rPr sz="1450" spc="-19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05" dirty="0">
                <a:solidFill>
                  <a:srgbClr val="7E8083"/>
                </a:solidFill>
                <a:latin typeface="Arial"/>
                <a:cs typeface="Arial"/>
              </a:rPr>
              <a:t>T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385" dirty="0">
                <a:solidFill>
                  <a:srgbClr val="7E8083"/>
                </a:solidFill>
                <a:latin typeface="Arial"/>
                <a:cs typeface="Arial"/>
              </a:rPr>
              <a:t>,</a:t>
            </a:r>
            <a:r>
              <a:rPr sz="1450" spc="-100" dirty="0">
                <a:solidFill>
                  <a:srgbClr val="6E7074"/>
                </a:solidFill>
                <a:latin typeface="Arial"/>
                <a:cs typeface="Arial"/>
              </a:rPr>
              <a:t>B</a:t>
            </a:r>
            <a:r>
              <a:rPr sz="1450" spc="-160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TO</a:t>
            </a:r>
            <a:r>
              <a:rPr sz="1450" spc="-355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60" dirty="0">
                <a:solidFill>
                  <a:srgbClr val="7E8083"/>
                </a:solidFill>
                <a:latin typeface="Arial"/>
                <a:cs typeface="Arial"/>
              </a:rPr>
              <a:t>Y</a:t>
            </a:r>
            <a:r>
              <a:rPr sz="145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30" dirty="0">
                <a:solidFill>
                  <a:srgbClr val="6E7074"/>
                </a:solidFill>
                <a:latin typeface="Arial"/>
                <a:cs typeface="Arial"/>
              </a:rPr>
              <a:t>q:</a:t>
            </a:r>
            <a:r>
              <a:rPr sz="1450" spc="-310" dirty="0">
                <a:solidFill>
                  <a:srgbClr val="6E7074"/>
                </a:solidFill>
                <a:latin typeface="Arial"/>
                <a:cs typeface="Arial"/>
              </a:rPr>
              <a:t>H</a:t>
            </a:r>
            <a:r>
              <a:rPr sz="1450" spc="-85" dirty="0">
                <a:solidFill>
                  <a:srgbClr val="6E7074"/>
                </a:solidFill>
                <a:latin typeface="Arial"/>
                <a:cs typeface="Arial"/>
              </a:rPr>
              <a:t>CJii</a:t>
            </a:r>
            <a:r>
              <a:rPr sz="1450" spc="-40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rgbClr val="7E8083"/>
                </a:solidFill>
                <a:latin typeface="Arial"/>
                <a:cs typeface="Arial"/>
              </a:rPr>
              <a:t>y</a:t>
            </a:r>
            <a:r>
              <a:rPr sz="1450" spc="-3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3aKJ</a:t>
            </a:r>
            <a:r>
              <a:rPr sz="1450" spc="-13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50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65" dirty="0">
                <a:solidFill>
                  <a:srgbClr val="7E8083"/>
                </a:solidFill>
                <a:latin typeface="Arial"/>
                <a:cs typeface="Arial"/>
              </a:rPr>
              <a:t>,nax</a:t>
            </a:r>
            <a:endParaRPr sz="1450">
              <a:latin typeface="Arial"/>
              <a:cs typeface="Arial"/>
            </a:endParaRPr>
          </a:p>
          <a:p>
            <a:pPr marL="85090" marR="5080" indent="8255">
              <a:lnSpc>
                <a:spcPct val="83300"/>
              </a:lnSpc>
              <a:spcBef>
                <a:spcPts val="65"/>
              </a:spcBef>
            </a:pPr>
            <a:r>
              <a:rPr sz="1450" spc="-75" dirty="0">
                <a:solidFill>
                  <a:srgbClr val="7E8083"/>
                </a:solidFill>
                <a:latin typeface="Arial"/>
                <a:cs typeface="Arial"/>
              </a:rPr>
              <a:t>rrpocpe</a:t>
            </a:r>
            <a:r>
              <a:rPr sz="1450" spc="-710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-50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7E8083"/>
                </a:solidFill>
                <a:latin typeface="Arial"/>
                <a:cs typeface="Arial"/>
              </a:rPr>
              <a:t>f</a:t>
            </a:r>
            <a:r>
              <a:rPr sz="1450" spc="-15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869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26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7E8083"/>
                </a:solidFill>
                <a:latin typeface="Arial"/>
                <a:cs typeface="Arial"/>
              </a:rPr>
              <a:t>(</a:t>
            </a:r>
            <a:r>
              <a:rPr sz="1450" spc="45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15" dirty="0">
                <a:solidFill>
                  <a:srgbClr val="7E8083"/>
                </a:solidFill>
                <a:latin typeface="Arial"/>
                <a:cs typeface="Arial"/>
              </a:rPr>
              <a:t>pocpecif</a:t>
            </a:r>
            <a:r>
              <a:rPr sz="1450" spc="-95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30" dirty="0">
                <a:solidFill>
                  <a:srgbClr val="7E8083"/>
                </a:solidFill>
                <a:latin typeface="Arial"/>
                <a:cs typeface="Arial"/>
              </a:rPr>
              <a:t>o-T</a:t>
            </a:r>
            <a:r>
              <a:rPr sz="1450" spc="-14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120" dirty="0">
                <a:solidFill>
                  <a:srgbClr val="7E8083"/>
                </a:solidFill>
                <a:latin typeface="Arial"/>
                <a:cs typeface="Arial"/>
              </a:rPr>
              <a:t>X</a:t>
            </a:r>
            <a:r>
              <a:rPr sz="1450" spc="-97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77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5" dirty="0">
                <a:solidFill>
                  <a:srgbClr val="7E8083"/>
                </a:solidFill>
                <a:latin typeface="Arial"/>
                <a:cs typeface="Arial"/>
              </a:rPr>
              <a:t>q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8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3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7E8083"/>
                </a:solidFill>
                <a:latin typeface="Arial"/>
                <a:cs typeface="Arial"/>
              </a:rPr>
              <a:t>)</a:t>
            </a:r>
            <a:r>
              <a:rPr sz="1450" spc="450" dirty="0">
                <a:solidFill>
                  <a:srgbClr val="999A9C"/>
                </a:solidFill>
                <a:latin typeface="Arial"/>
                <a:cs typeface="Arial"/>
              </a:rPr>
              <a:t>,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cpa</a:t>
            </a:r>
            <a:r>
              <a:rPr sz="1450" spc="-185" dirty="0">
                <a:solidFill>
                  <a:srgbClr val="7E8083"/>
                </a:solidFill>
                <a:latin typeface="Arial"/>
                <a:cs typeface="Arial"/>
              </a:rPr>
              <a:t>x</a:t>
            </a:r>
            <a:r>
              <a:rPr sz="1450" spc="30" dirty="0">
                <a:solidFill>
                  <a:srgbClr val="7E8083"/>
                </a:solidFill>
                <a:latin typeface="Arial"/>
                <a:cs typeface="Arial"/>
              </a:rPr>
              <a:t>os</a:t>
            </a:r>
            <a:r>
              <a:rPr sz="1450" spc="-2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1120" dirty="0">
                <a:solidFill>
                  <a:srgbClr val="7E8083"/>
                </a:solidFill>
                <a:latin typeface="Arial"/>
                <a:cs typeface="Arial"/>
              </a:rPr>
              <a:t>I </a:t>
            </a:r>
            <a:r>
              <a:rPr sz="1450" spc="-254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90" dirty="0">
                <a:solidFill>
                  <a:srgbClr val="7E8083"/>
                </a:solidFill>
                <a:latin typeface="Arial"/>
                <a:cs typeface="Arial"/>
              </a:rPr>
              <a:t>HTI.\</a:t>
            </a:r>
            <a:r>
              <a:rPr sz="1450" spc="-40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530" dirty="0">
                <a:solidFill>
                  <a:srgbClr val="7E8083"/>
                </a:solidFill>
                <a:latin typeface="Arial"/>
                <a:cs typeface="Arial"/>
              </a:rPr>
              <a:t>l</a:t>
            </a:r>
            <a:r>
              <a:rPr sz="1450" spc="-105" dirty="0">
                <a:solidFill>
                  <a:srgbClr val="7E8083"/>
                </a:solidFill>
                <a:latin typeface="Arial"/>
                <a:cs typeface="Arial"/>
              </a:rPr>
              <a:t>Ta</a:t>
            </a:r>
            <a:r>
              <a:rPr sz="1450" spc="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55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75" dirty="0">
                <a:solidFill>
                  <a:srgbClr val="7E8083"/>
                </a:solidFill>
                <a:latin typeface="Arial"/>
                <a:cs typeface="Arial"/>
              </a:rPr>
              <a:t>,l</a:t>
            </a:r>
            <a:r>
              <a:rPr sz="1450" spc="-215" dirty="0">
                <a:solidFill>
                  <a:srgbClr val="7E8083"/>
                </a:solidFill>
                <a:latin typeface="Arial"/>
                <a:cs typeface="Arial"/>
              </a:rPr>
              <a:t>(</a:t>
            </a:r>
            <a:r>
              <a:rPr sz="1450" spc="-190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10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15" dirty="0">
                <a:solidFill>
                  <a:srgbClr val="7E8083"/>
                </a:solidFill>
                <a:latin typeface="Arial"/>
                <a:cs typeface="Arial"/>
              </a:rPr>
              <a:t>q</a:t>
            </a:r>
            <a:r>
              <a:rPr sz="1450" spc="-74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265" dirty="0">
                <a:solidFill>
                  <a:srgbClr val="7E8083"/>
                </a:solidFill>
                <a:latin typeface="Arial"/>
                <a:cs typeface="Arial"/>
              </a:rPr>
              <a:t>l</a:t>
            </a:r>
            <a:r>
              <a:rPr sz="1450" spc="-29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325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125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23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05" dirty="0">
                <a:solidFill>
                  <a:srgbClr val="7E8083"/>
                </a:solidFill>
                <a:latin typeface="Arial"/>
                <a:cs typeface="Arial"/>
              </a:rPr>
              <a:t>T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385" dirty="0">
                <a:solidFill>
                  <a:srgbClr val="999A9C"/>
                </a:solidFill>
                <a:latin typeface="Arial"/>
                <a:cs typeface="Arial"/>
              </a:rPr>
              <a:t>,</a:t>
            </a:r>
            <a:r>
              <a:rPr sz="1700" spc="-250" dirty="0">
                <a:solidFill>
                  <a:srgbClr val="7E8083"/>
                </a:solidFill>
                <a:latin typeface="Times New Roman"/>
                <a:cs typeface="Times New Roman"/>
              </a:rPr>
              <a:t>m&lt;i</a:t>
            </a:r>
            <a:r>
              <a:rPr sz="1700" spc="-85" dirty="0">
                <a:solidFill>
                  <a:srgbClr val="7E8083"/>
                </a:solidFill>
                <a:latin typeface="Times New Roman"/>
                <a:cs typeface="Times New Roman"/>
              </a:rPr>
              <a:t> </a:t>
            </a:r>
            <a:r>
              <a:rPr sz="1450" spc="-65" dirty="0">
                <a:solidFill>
                  <a:srgbClr val="7E8083"/>
                </a:solidFill>
                <a:latin typeface="Arial"/>
                <a:cs typeface="Arial"/>
              </a:rPr>
              <a:t>3afie3rr</a:t>
            </a:r>
            <a:r>
              <a:rPr sz="1450" spc="-140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50" dirty="0">
                <a:solidFill>
                  <a:srgbClr val="7E8083"/>
                </a:solidFill>
                <a:latin typeface="Arial"/>
                <a:cs typeface="Arial"/>
              </a:rPr>
              <a:t>qy1</a:t>
            </a:r>
            <a:r>
              <a:rPr sz="1450" spc="-100" dirty="0">
                <a:solidFill>
                  <a:srgbClr val="7E8083"/>
                </a:solidFill>
                <a:latin typeface="Arial"/>
                <a:cs typeface="Arial"/>
              </a:rPr>
              <a:t>0</a:t>
            </a:r>
            <a:r>
              <a:rPr sz="1450" spc="1005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50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220" dirty="0">
                <a:solidFill>
                  <a:srgbClr val="7E8083"/>
                </a:solidFill>
                <a:latin typeface="Arial"/>
                <a:cs typeface="Arial"/>
              </a:rPr>
              <a:t>3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,n;o</a:t>
            </a:r>
            <a:r>
              <a:rPr sz="1450" spc="-325" dirty="0">
                <a:solidFill>
                  <a:srgbClr val="7E8083"/>
                </a:solidFill>
                <a:latin typeface="Arial"/>
                <a:cs typeface="Arial"/>
              </a:rPr>
              <a:t>6</a:t>
            </a:r>
            <a:r>
              <a:rPr sz="1450" spc="160" dirty="0">
                <a:solidFill>
                  <a:srgbClr val="7E8083"/>
                </a:solidFill>
                <a:latin typeface="Arial"/>
                <a:cs typeface="Arial"/>
              </a:rPr>
              <a:t>yrrg</a:t>
            </a:r>
            <a:r>
              <a:rPr sz="1450" spc="-5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33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355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65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14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T</a:t>
            </a:r>
            <a:r>
              <a:rPr sz="1450" spc="-18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385" dirty="0">
                <a:solidFill>
                  <a:srgbClr val="999A9C"/>
                </a:solidFill>
                <a:latin typeface="Arial"/>
                <a:cs typeface="Arial"/>
              </a:rPr>
              <a:t>,</a:t>
            </a:r>
            <a:r>
              <a:rPr sz="1450" spc="-90" dirty="0">
                <a:solidFill>
                  <a:srgbClr val="7E8083"/>
                </a:solidFill>
                <a:latin typeface="Arial"/>
                <a:cs typeface="Arial"/>
              </a:rPr>
              <a:t>lliJ!gXQM</a:t>
            </a:r>
            <a:r>
              <a:rPr sz="1450" spc="1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7E8083"/>
                </a:solidFill>
                <a:latin typeface="Arial"/>
                <a:cs typeface="Arial"/>
              </a:rPr>
              <a:t>rrpos</a:t>
            </a:r>
            <a:r>
              <a:rPr sz="1450" spc="-150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175" dirty="0">
                <a:solidFill>
                  <a:srgbClr val="7E8083"/>
                </a:solidFill>
                <a:latin typeface="Arial"/>
                <a:cs typeface="Arial"/>
              </a:rPr>
              <a:t>,n;</a:t>
            </a:r>
            <a:r>
              <a:rPr sz="1450" spc="-34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260" dirty="0">
                <a:solidFill>
                  <a:srgbClr val="7E8083"/>
                </a:solidFill>
                <a:latin typeface="Arial"/>
                <a:cs typeface="Arial"/>
              </a:rPr>
              <a:t>H$1</a:t>
            </a:r>
            <a:r>
              <a:rPr sz="1450" spc="-24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254" dirty="0">
                <a:solidFill>
                  <a:srgbClr val="7E8083"/>
                </a:solidFill>
                <a:latin typeface="Arial"/>
                <a:cs typeface="Arial"/>
              </a:rPr>
              <a:t>K</a:t>
            </a:r>
            <a:r>
              <a:rPr sz="1450" spc="-229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340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145" dirty="0">
                <a:solidFill>
                  <a:srgbClr val="7E8083"/>
                </a:solidFill>
                <a:latin typeface="Arial"/>
                <a:cs typeface="Arial"/>
              </a:rPr>
              <a:t>ITJ</a:t>
            </a:r>
            <a:r>
              <a:rPr sz="1450" spc="-21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235" dirty="0">
                <a:solidFill>
                  <a:srgbClr val="7E8083"/>
                </a:solidFill>
                <a:latin typeface="Arial"/>
                <a:cs typeface="Arial"/>
              </a:rPr>
              <a:t>K</a:t>
            </a:r>
            <a:r>
              <a:rPr sz="1450" spc="-355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35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1000" dirty="0">
                <a:solidFill>
                  <a:srgbClr val="7E8083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  <a:p>
            <a:pPr marL="85090" marR="27305" indent="8255">
              <a:lnSpc>
                <a:spcPct val="88800"/>
              </a:lnSpc>
              <a:spcBef>
                <a:spcPts val="105"/>
              </a:spcBef>
            </a:pPr>
            <a:r>
              <a:rPr sz="1450" spc="45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110" dirty="0">
                <a:solidFill>
                  <a:srgbClr val="7E8083"/>
                </a:solidFill>
                <a:latin typeface="Arial"/>
                <a:cs typeface="Arial"/>
              </a:rPr>
              <a:t>cH</a:t>
            </a:r>
            <a:r>
              <a:rPr sz="1450" spc="-180" dirty="0">
                <a:solidFill>
                  <a:srgbClr val="7E8083"/>
                </a:solidFill>
                <a:latin typeface="Arial"/>
                <a:cs typeface="Arial"/>
              </a:rPr>
              <a:t>X</a:t>
            </a:r>
            <a:r>
              <a:rPr sz="1450" spc="-20" dirty="0">
                <a:solidFill>
                  <a:srgbClr val="7E8083"/>
                </a:solidFill>
                <a:latin typeface="Arial"/>
                <a:cs typeface="Arial"/>
              </a:rPr>
              <a:t>oJioro-rr</a:t>
            </a:r>
            <a:r>
              <a:rPr sz="1450" spc="-3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175" dirty="0">
                <a:solidFill>
                  <a:srgbClr val="7E8083"/>
                </a:solidFill>
                <a:latin typeface="Arial"/>
                <a:cs typeface="Arial"/>
              </a:rPr>
              <a:t>,n;</a:t>
            </a:r>
            <a:r>
              <a:rPr sz="1450" spc="-345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120" dirty="0">
                <a:solidFill>
                  <a:srgbClr val="7E8083"/>
                </a:solidFill>
                <a:latin typeface="Arial"/>
                <a:cs typeface="Arial"/>
              </a:rPr>
              <a:t>r</a:t>
            </a:r>
            <a:r>
              <a:rPr sz="1450" spc="4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365" dirty="0">
                <a:solidFill>
                  <a:srgbClr val="7E8083"/>
                </a:solidFill>
                <a:latin typeface="Arial"/>
                <a:cs typeface="Arial"/>
              </a:rPr>
              <a:t>r</a:t>
            </a:r>
            <a:r>
              <a:rPr sz="1450" spc="-13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7E8083"/>
                </a:solidFill>
                <a:latin typeface="Arial"/>
                <a:cs typeface="Arial"/>
              </a:rPr>
              <a:t>qf</a:t>
            </a:r>
            <a:r>
              <a:rPr sz="1450" spc="-35" dirty="0">
                <a:solidFill>
                  <a:srgbClr val="7E8083"/>
                </a:solidFill>
                <a:latin typeface="Arial"/>
                <a:cs typeface="Arial"/>
              </a:rPr>
              <a:t>f</a:t>
            </a:r>
            <a:r>
              <a:rPr sz="1450" spc="-85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26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110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2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4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75" dirty="0">
                <a:solidFill>
                  <a:srgbClr val="7E8083"/>
                </a:solidFill>
                <a:latin typeface="Arial"/>
                <a:cs typeface="Arial"/>
              </a:rPr>
              <a:t>KH</a:t>
            </a:r>
            <a:r>
              <a:rPr sz="1450" spc="-18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-5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3</a:t>
            </a:r>
            <a:r>
              <a:rPr sz="1450" spc="-190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5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225" dirty="0">
                <a:solidFill>
                  <a:srgbClr val="7E8083"/>
                </a:solidFill>
                <a:latin typeface="Arial"/>
                <a:cs typeface="Arial"/>
              </a:rPr>
              <a:t>T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KY</a:t>
            </a:r>
            <a:r>
              <a:rPr sz="145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7E8083"/>
                </a:solidFill>
                <a:latin typeface="Arial"/>
                <a:cs typeface="Arial"/>
              </a:rPr>
              <a:t>oco</a:t>
            </a:r>
            <a:r>
              <a:rPr sz="1450" spc="-30" dirty="0">
                <a:solidFill>
                  <a:srgbClr val="7E8083"/>
                </a:solidFill>
                <a:latin typeface="Arial"/>
                <a:cs typeface="Arial"/>
              </a:rPr>
              <a:t>6</a:t>
            </a:r>
            <a:r>
              <a:rPr sz="1450" spc="-245" dirty="0">
                <a:solidFill>
                  <a:srgbClr val="7E8083"/>
                </a:solidFill>
                <a:latin typeface="Arial"/>
                <a:cs typeface="Arial"/>
              </a:rPr>
              <a:t>1</a:t>
            </a:r>
            <a:r>
              <a:rPr sz="1450" spc="-120" dirty="0">
                <a:solidFill>
                  <a:srgbClr val="7E8083"/>
                </a:solidFill>
                <a:latin typeface="Arial"/>
                <a:cs typeface="Arial"/>
              </a:rPr>
              <a:t>1</a:t>
            </a:r>
            <a:r>
              <a:rPr sz="1450" spc="-70" dirty="0">
                <a:solidFill>
                  <a:srgbClr val="7E8083"/>
                </a:solidFill>
                <a:latin typeface="Arial"/>
                <a:cs typeface="Arial"/>
              </a:rPr>
              <a:t>Ta</a:t>
            </a:r>
            <a:r>
              <a:rPr sz="1450" spc="-35" dirty="0">
                <a:solidFill>
                  <a:srgbClr val="7E8083"/>
                </a:solidFill>
                <a:latin typeface="Arial"/>
                <a:cs typeface="Arial"/>
              </a:rPr>
              <a:t> 3a</a:t>
            </a:r>
            <a:r>
              <a:rPr sz="1450" spc="-114" dirty="0">
                <a:solidFill>
                  <a:srgbClr val="7E8083"/>
                </a:solidFill>
                <a:latin typeface="Arial"/>
                <a:cs typeface="Arial"/>
              </a:rPr>
              <a:t>6</a:t>
            </a:r>
            <a:r>
              <a:rPr sz="1450" spc="-75" dirty="0">
                <a:solidFill>
                  <a:srgbClr val="7E8083"/>
                </a:solidFill>
                <a:latin typeface="Arial"/>
                <a:cs typeface="Arial"/>
              </a:rPr>
              <a:t>e3rr</a:t>
            </a:r>
            <a:r>
              <a:rPr sz="1450" spc="-13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15" dirty="0">
                <a:solidFill>
                  <a:srgbClr val="7E8083"/>
                </a:solidFill>
                <a:latin typeface="Arial"/>
                <a:cs typeface="Arial"/>
              </a:rPr>
              <a:t>q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HIDJ</a:t>
            </a:r>
            <a:r>
              <a:rPr sz="1450" spc="-14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7E8083"/>
                </a:solidFill>
                <a:latin typeface="Times New Roman"/>
                <a:cs typeface="Times New Roman"/>
              </a:rPr>
              <a:t>i'x</a:t>
            </a:r>
            <a:r>
              <a:rPr sz="1450" spc="-10" dirty="0">
                <a:solidFill>
                  <a:srgbClr val="7E8083"/>
                </a:solidFill>
                <a:latin typeface="Times New Roman"/>
                <a:cs typeface="Times New Roman"/>
              </a:rPr>
              <a:t> </a:t>
            </a:r>
            <a:r>
              <a:rPr sz="1450" spc="-204" dirty="0">
                <a:solidFill>
                  <a:srgbClr val="7E8083"/>
                </a:solidFill>
                <a:latin typeface="Arial"/>
                <a:cs typeface="Arial"/>
              </a:rPr>
              <a:t>CFICTe</a:t>
            </a:r>
            <a:r>
              <a:rPr sz="1450" spc="-240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OfO</a:t>
            </a:r>
            <a:r>
              <a:rPr sz="1450" spc="-7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95" dirty="0">
                <a:solidFill>
                  <a:srgbClr val="7E8083"/>
                </a:solidFill>
                <a:latin typeface="Arial"/>
                <a:cs typeface="Arial"/>
              </a:rPr>
              <a:t>KBaJi</a:t>
            </a:r>
            <a:r>
              <a:rPr sz="1450" spc="-6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225" dirty="0">
                <a:solidFill>
                  <a:srgbClr val="7E8083"/>
                </a:solidFill>
                <a:latin typeface="Arial"/>
                <a:cs typeface="Arial"/>
              </a:rPr>
              <a:t>&lt;l?</a:t>
            </a:r>
            <a:r>
              <a:rPr sz="1450" spc="-13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20" dirty="0">
                <a:solidFill>
                  <a:srgbClr val="7E8083"/>
                </a:solidFill>
                <a:latin typeface="Arial"/>
                <a:cs typeface="Arial"/>
              </a:rPr>
              <a:t>KoB</a:t>
            </a:r>
            <a:r>
              <a:rPr sz="1450" spc="-190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175" dirty="0">
                <a:solidFill>
                  <a:srgbClr val="7E8083"/>
                </a:solidFill>
                <a:latin typeface="Arial"/>
                <a:cs typeface="Arial"/>
              </a:rPr>
              <a:t>r</a:t>
            </a:r>
            <a:r>
              <a:rPr sz="1450" spc="8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4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100" dirty="0">
                <a:solidFill>
                  <a:srgbClr val="7E8083"/>
                </a:solidFill>
                <a:latin typeface="Arial"/>
                <a:cs typeface="Arial"/>
              </a:rPr>
              <a:t>cy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45" dirty="0">
                <a:solidFill>
                  <a:srgbClr val="7E8083"/>
                </a:solidFill>
                <a:latin typeface="Arial"/>
                <a:cs typeface="Arial"/>
              </a:rPr>
              <a:t>pos</a:t>
            </a:r>
            <a:r>
              <a:rPr sz="1450" spc="-12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204" dirty="0">
                <a:solidFill>
                  <a:srgbClr val="7E8083"/>
                </a:solidFill>
                <a:latin typeface="Arial"/>
                <a:cs typeface="Arial"/>
              </a:rPr>
              <a:t>,zz</a:t>
            </a:r>
            <a:r>
              <a:rPr sz="1450" spc="-405" dirty="0">
                <a:solidFill>
                  <a:srgbClr val="7E8083"/>
                </a:solidFill>
                <a:latin typeface="Arial"/>
                <a:cs typeface="Arial"/>
              </a:rPr>
              <a:t>y</a:t>
            </a:r>
            <a:r>
              <a:rPr sz="1450" spc="450" dirty="0">
                <a:solidFill>
                  <a:srgbClr val="999A9C"/>
                </a:solidFill>
                <a:latin typeface="Arial"/>
                <a:cs typeface="Arial"/>
              </a:rPr>
              <a:t>,</a:t>
            </a:r>
            <a:r>
              <a:rPr sz="1450" spc="-70" dirty="0">
                <a:solidFill>
                  <a:srgbClr val="999A9C"/>
                </a:solidFill>
                <a:latin typeface="Arial"/>
                <a:cs typeface="Arial"/>
              </a:rPr>
              <a:t> </a:t>
            </a:r>
            <a:r>
              <a:rPr sz="1450" spc="-590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-50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10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114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185" dirty="0">
                <a:solidFill>
                  <a:srgbClr val="7E8083"/>
                </a:solidFill>
                <a:latin typeface="Arial"/>
                <a:cs typeface="Arial"/>
              </a:rPr>
              <a:t>HH$IM</a:t>
            </a:r>
            <a:r>
              <a:rPr sz="1450" spc="-3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7E8083"/>
                </a:solidFill>
                <a:latin typeface="Arial"/>
                <a:cs typeface="Arial"/>
              </a:rPr>
              <a:t>q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20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80" dirty="0">
                <a:solidFill>
                  <a:srgbClr val="7E8083"/>
                </a:solidFill>
                <a:latin typeface="Arial"/>
                <a:cs typeface="Arial"/>
              </a:rPr>
              <a:t>ros</a:t>
            </a:r>
            <a:r>
              <a:rPr sz="1450" spc="-55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5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500" spc="105" dirty="0">
                <a:solidFill>
                  <a:srgbClr val="7E8083"/>
                </a:solidFill>
                <a:latin typeface="Times New Roman"/>
                <a:cs typeface="Times New Roman"/>
              </a:rPr>
              <a:t>6</a:t>
            </a:r>
            <a:r>
              <a:rPr sz="1500" spc="-45" dirty="0">
                <a:solidFill>
                  <a:srgbClr val="7E8083"/>
                </a:solidFill>
                <a:latin typeface="Times New Roman"/>
                <a:cs typeface="Times New Roman"/>
              </a:rPr>
              <a:t> </a:t>
            </a:r>
            <a:r>
              <a:rPr sz="1450" spc="50" dirty="0">
                <a:solidFill>
                  <a:srgbClr val="7E8083"/>
                </a:solidFill>
                <a:latin typeface="Arial"/>
                <a:cs typeface="Arial"/>
              </a:rPr>
              <a:t>cec</a:t>
            </a:r>
            <a:r>
              <a:rPr sz="1450" spc="-10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50" dirty="0">
                <a:solidFill>
                  <a:srgbClr val="7E8083"/>
                </a:solidFill>
                <a:latin typeface="Arial"/>
                <a:cs typeface="Arial"/>
              </a:rPr>
              <a:t>i'</a:t>
            </a:r>
            <a:r>
              <a:rPr sz="1450" spc="-19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50" dirty="0">
                <a:solidFill>
                  <a:srgbClr val="7E8083"/>
                </a:solidFill>
                <a:latin typeface="Arial"/>
                <a:cs typeface="Arial"/>
              </a:rPr>
              <a:t>:Oo</a:t>
            </a:r>
            <a:r>
              <a:rPr sz="1450" spc="-285" dirty="0">
                <a:solidFill>
                  <a:srgbClr val="7E8083"/>
                </a:solidFill>
                <a:latin typeface="Arial"/>
                <a:cs typeface="Arial"/>
              </a:rPr>
              <a:t>g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pcr:</a:t>
            </a:r>
            <a:r>
              <a:rPr sz="1450" spc="-135" dirty="0">
                <a:solidFill>
                  <a:srgbClr val="7E8083"/>
                </a:solidFill>
                <a:latin typeface="Arial"/>
                <a:cs typeface="Arial"/>
              </a:rPr>
              <a:t>.</a:t>
            </a:r>
            <a:r>
              <a:rPr sz="1450" spc="-315" dirty="0">
                <a:solidFill>
                  <a:srgbClr val="7E8083"/>
                </a:solidFill>
                <a:latin typeface="Arial"/>
                <a:cs typeface="Arial"/>
              </a:rPr>
              <a:t>1&lt;</a:t>
            </a:r>
            <a:r>
              <a:rPr sz="1450" spc="-409" dirty="0">
                <a:solidFill>
                  <a:srgbClr val="7E8083"/>
                </a:solidFill>
                <a:latin typeface="Arial"/>
                <a:cs typeface="Arial"/>
              </a:rPr>
              <a:t>0</a:t>
            </a:r>
            <a:r>
              <a:rPr sz="1450" spc="290" dirty="0">
                <a:solidFill>
                  <a:srgbClr val="7E8083"/>
                </a:solidFill>
                <a:latin typeface="Arial"/>
                <a:cs typeface="Arial"/>
              </a:rPr>
              <a:t>1</a:t>
            </a:r>
            <a:r>
              <a:rPr sz="1450" spc="14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95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11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70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-170" dirty="0">
                <a:solidFill>
                  <a:srgbClr val="7E8083"/>
                </a:solidFill>
                <a:latin typeface="Arial"/>
                <a:cs typeface="Arial"/>
              </a:rPr>
              <a:t>I&gt;</a:t>
            </a:r>
            <a:r>
              <a:rPr sz="1450" spc="-525" dirty="0">
                <a:solidFill>
                  <a:srgbClr val="7E8083"/>
                </a:solidFill>
                <a:latin typeface="Arial"/>
                <a:cs typeface="Arial"/>
              </a:rPr>
              <a:t>K</a:t>
            </a:r>
            <a:r>
              <a:rPr sz="1450" spc="-869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26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55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,LUI</a:t>
            </a:r>
            <a:r>
              <a:rPr sz="1450" spc="-204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6E7074"/>
                </a:solidFill>
                <a:latin typeface="Times New Roman"/>
                <a:cs typeface="Times New Roman"/>
              </a:rPr>
              <a:t>VIII</a:t>
            </a:r>
            <a:r>
              <a:rPr sz="1500" spc="85" dirty="0">
                <a:solidFill>
                  <a:srgbClr val="6E7074"/>
                </a:solidFill>
                <a:latin typeface="Times New Roman"/>
                <a:cs typeface="Times New Roman"/>
              </a:rPr>
              <a:t> </a:t>
            </a:r>
            <a:r>
              <a:rPr sz="1450" spc="-220" dirty="0">
                <a:solidFill>
                  <a:srgbClr val="7E8083"/>
                </a:solidFill>
                <a:latin typeface="Arial"/>
                <a:cs typeface="Arial"/>
              </a:rPr>
              <a:t>CKJ</a:t>
            </a:r>
            <a:r>
              <a:rPr sz="1450" spc="-14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14" dirty="0">
                <a:solidFill>
                  <a:srgbClr val="7E8083"/>
                </a:solidFill>
                <a:latin typeface="Arial"/>
                <a:cs typeface="Arial"/>
              </a:rPr>
              <a:t>HKaHIDI</a:t>
            </a:r>
            <a:r>
              <a:rPr sz="1450" spc="-9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500" spc="-95" dirty="0">
                <a:solidFill>
                  <a:srgbClr val="7E8083"/>
                </a:solidFill>
                <a:latin typeface="Times New Roman"/>
                <a:cs typeface="Times New Roman"/>
              </a:rPr>
              <a:t>N</a:t>
            </a:r>
            <a:r>
              <a:rPr sz="1500" spc="-30" dirty="0">
                <a:solidFill>
                  <a:srgbClr val="7E8083"/>
                </a:solidFill>
                <a:latin typeface="Times New Roman"/>
                <a:cs typeface="Times New Roman"/>
              </a:rPr>
              <a:t>2</a:t>
            </a:r>
            <a:r>
              <a:rPr sz="1500" spc="-150" dirty="0">
                <a:solidFill>
                  <a:srgbClr val="7E8083"/>
                </a:solidFill>
                <a:latin typeface="Times New Roman"/>
                <a:cs typeface="Times New Roman"/>
              </a:rPr>
              <a:t>6</a:t>
            </a:r>
            <a:r>
              <a:rPr sz="1500" spc="100" dirty="0">
                <a:solidFill>
                  <a:srgbClr val="999A9C"/>
                </a:solidFill>
                <a:latin typeface="Times New Roman"/>
                <a:cs typeface="Times New Roman"/>
              </a:rPr>
              <a:t>/</a:t>
            </a:r>
            <a:r>
              <a:rPr sz="1500" spc="80" dirty="0">
                <a:solidFill>
                  <a:srgbClr val="7E8083"/>
                </a:solidFill>
                <a:latin typeface="Times New Roman"/>
                <a:cs typeface="Times New Roman"/>
              </a:rPr>
              <a:t>222</a:t>
            </a:r>
            <a:r>
              <a:rPr sz="1500" spc="30" dirty="0">
                <a:solidFill>
                  <a:srgbClr val="7E8083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6E7074"/>
                </a:solidFill>
                <a:latin typeface="Arial"/>
                <a:cs typeface="Arial"/>
              </a:rPr>
              <a:t>si.n</a:t>
            </a:r>
            <a:r>
              <a:rPr sz="1450" spc="-40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7E8083"/>
                </a:solidFill>
                <a:latin typeface="Times New Roman"/>
                <a:cs typeface="Times New Roman"/>
              </a:rPr>
              <a:t>25</a:t>
            </a:r>
            <a:r>
              <a:rPr sz="1500" spc="35" dirty="0">
                <a:solidFill>
                  <a:srgbClr val="7E8083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130" dirty="0">
                <a:solidFill>
                  <a:srgbClr val="7E8083"/>
                </a:solidFill>
                <a:latin typeface="Arial"/>
                <a:cs typeface="Arial"/>
              </a:rPr>
              <a:t>1</a:t>
            </a:r>
            <a:r>
              <a:rPr sz="1450" spc="-300" dirty="0">
                <a:solidFill>
                  <a:srgbClr val="7E8083"/>
                </a:solidFill>
                <a:latin typeface="Arial"/>
                <a:cs typeface="Arial"/>
              </a:rPr>
              <a:t>0</a:t>
            </a:r>
            <a:r>
              <a:rPr sz="1450" spc="145" dirty="0">
                <a:solidFill>
                  <a:srgbClr val="7E8083"/>
                </a:solidFill>
                <a:latin typeface="Arial"/>
                <a:cs typeface="Arial"/>
              </a:rPr>
              <a:t>r</a:t>
            </a:r>
            <a:r>
              <a:rPr sz="1450" spc="8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160" dirty="0">
                <a:solidFill>
                  <a:srgbClr val="7E8083"/>
                </a:solidFill>
                <a:latin typeface="Arial"/>
                <a:cs typeface="Arial"/>
              </a:rPr>
              <a:t>ro</a:t>
            </a:r>
            <a:r>
              <a:rPr sz="1450" spc="10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7E8083"/>
                </a:solidFill>
                <a:latin typeface="Times New Roman"/>
                <a:cs typeface="Times New Roman"/>
              </a:rPr>
              <a:t>2021</a:t>
            </a:r>
            <a:r>
              <a:rPr sz="1500" spc="-40" dirty="0">
                <a:solidFill>
                  <a:srgbClr val="7E8083"/>
                </a:solidFill>
                <a:latin typeface="Times New Roman"/>
                <a:cs typeface="Times New Roman"/>
              </a:rPr>
              <a:t> </a:t>
            </a:r>
            <a:r>
              <a:rPr sz="1450" spc="-10" dirty="0">
                <a:solidFill>
                  <a:srgbClr val="7E8083"/>
                </a:solidFill>
                <a:latin typeface="Arial"/>
                <a:cs typeface="Arial"/>
              </a:rPr>
              <a:t>poicy</a:t>
            </a:r>
            <a:r>
              <a:rPr sz="1450" spc="1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210" dirty="0">
                <a:solidFill>
                  <a:srgbClr val="7E8083"/>
                </a:solidFill>
                <a:latin typeface="Arial"/>
                <a:cs typeface="Arial"/>
              </a:rPr>
              <a:t>«</a:t>
            </a:r>
            <a:r>
              <a:rPr sz="1450" spc="-919" dirty="0">
                <a:solidFill>
                  <a:srgbClr val="7E8083"/>
                </a:solidFill>
                <a:latin typeface="Arial"/>
                <a:cs typeface="Arial"/>
              </a:rPr>
              <a:t>l</a:t>
            </a:r>
            <a:r>
              <a:rPr sz="1450" spc="85" dirty="0">
                <a:solidFill>
                  <a:srgbClr val="7E8083"/>
                </a:solidFill>
                <a:latin typeface="Arial"/>
                <a:cs typeface="Arial"/>
              </a:rPr>
              <a:t>po</a:t>
            </a:r>
            <a:r>
              <a:rPr sz="1450" spc="-15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3aTs</a:t>
            </a:r>
            <a:r>
              <a:rPr sz="1450" spc="-18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20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-75" dirty="0">
                <a:solidFill>
                  <a:srgbClr val="7E8083"/>
                </a:solidFill>
                <a:latin typeface="Arial"/>
                <a:cs typeface="Arial"/>
              </a:rPr>
              <a:t>)</a:t>
            </a:r>
            <a:r>
              <a:rPr sz="1450" spc="-65" dirty="0">
                <a:solidFill>
                  <a:srgbClr val="7E8083"/>
                </a:solidFill>
                <a:latin typeface="Arial"/>
                <a:cs typeface="Arial"/>
              </a:rPr>
              <a:t>:</a:t>
            </a:r>
            <a:r>
              <a:rPr sz="1450" spc="-75" dirty="0">
                <a:solidFill>
                  <a:srgbClr val="7E8083"/>
                </a:solidFill>
                <a:latin typeface="Arial"/>
                <a:cs typeface="Arial"/>
              </a:rPr>
              <a:t>()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Kemu</a:t>
            </a:r>
            <a:r>
              <a:rPr sz="1450" spc="-95" dirty="0">
                <a:solidFill>
                  <a:srgbClr val="7E8083"/>
                </a:solidFill>
                <a:latin typeface="Arial"/>
                <a:cs typeface="Arial"/>
              </a:rPr>
              <a:t>r</a:t>
            </a:r>
            <a:r>
              <a:rPr sz="1450" spc="-585" dirty="0">
                <a:solidFill>
                  <a:srgbClr val="6E7074"/>
                </a:solidFill>
                <a:latin typeface="Arial"/>
                <a:cs typeface="Arial"/>
              </a:rPr>
              <a:t>I</a:t>
            </a:r>
            <a:r>
              <a:rPr sz="1450" spc="-765" dirty="0">
                <a:solidFill>
                  <a:srgbClr val="6E7074"/>
                </a:solidFill>
                <a:latin typeface="Arial"/>
                <a:cs typeface="Arial"/>
              </a:rPr>
              <a:t>I</a:t>
            </a:r>
            <a:r>
              <a:rPr sz="1450" spc="85" dirty="0">
                <a:solidFill>
                  <a:srgbClr val="6E7074"/>
                </a:solidFill>
                <a:latin typeface="Arial"/>
                <a:cs typeface="Arial"/>
              </a:rPr>
              <a:t>p</a:t>
            </a:r>
            <a:r>
              <a:rPr sz="1450" spc="-55" dirty="0">
                <a:solidFill>
                  <a:srgbClr val="6E7074"/>
                </a:solidFill>
                <a:latin typeface="Arial"/>
                <a:cs typeface="Arial"/>
              </a:rPr>
              <a:t>o</a:t>
            </a:r>
            <a:r>
              <a:rPr sz="1450" spc="-10" dirty="0">
                <a:solidFill>
                  <a:srgbClr val="6E7074"/>
                </a:solidFill>
                <a:latin typeface="Arial"/>
                <a:cs typeface="Arial"/>
              </a:rPr>
              <a:t>rpaMH</a:t>
            </a:r>
            <a:r>
              <a:rPr sz="1450" spc="-155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6E7074"/>
                </a:solidFill>
                <a:latin typeface="Arial"/>
                <a:cs typeface="Arial"/>
              </a:rPr>
              <a:t>p</a:t>
            </a:r>
            <a:r>
              <a:rPr sz="1450" spc="-55" dirty="0">
                <a:solidFill>
                  <a:srgbClr val="6E7074"/>
                </a:solidFill>
                <a:latin typeface="Arial"/>
                <a:cs typeface="Arial"/>
              </a:rPr>
              <a:t>o</a:t>
            </a:r>
            <a:r>
              <a:rPr sz="1450" spc="-155" dirty="0">
                <a:solidFill>
                  <a:srgbClr val="6E7074"/>
                </a:solidFill>
                <a:latin typeface="Arial"/>
                <a:cs typeface="Arial"/>
              </a:rPr>
              <a:t>3</a:t>
            </a:r>
            <a:r>
              <a:rPr sz="1450" spc="-190" dirty="0">
                <a:solidFill>
                  <a:srgbClr val="6E7074"/>
                </a:solidFill>
                <a:latin typeface="Arial"/>
                <a:cs typeface="Arial"/>
              </a:rPr>
              <a:t>B</a:t>
            </a:r>
            <a:r>
              <a:rPr sz="1450" spc="-150" dirty="0">
                <a:solidFill>
                  <a:srgbClr val="6E7074"/>
                </a:solidFill>
                <a:latin typeface="Arial"/>
                <a:cs typeface="Arial"/>
              </a:rPr>
              <a:t>H</a:t>
            </a:r>
            <a:r>
              <a:rPr sz="1450" spc="-225" dirty="0">
                <a:solidFill>
                  <a:srgbClr val="6E7074"/>
                </a:solidFill>
                <a:latin typeface="Arial"/>
                <a:cs typeface="Arial"/>
              </a:rPr>
              <a:t>T</a:t>
            </a:r>
            <a:r>
              <a:rPr sz="1450" spc="-155" dirty="0">
                <a:solidFill>
                  <a:srgbClr val="6E7074"/>
                </a:solidFill>
                <a:latin typeface="Arial"/>
                <a:cs typeface="Arial"/>
              </a:rPr>
              <a:t>KY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495"/>
              </a:lnSpc>
            </a:pPr>
            <a:r>
              <a:rPr sz="1450" spc="-50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75" dirty="0">
                <a:solidFill>
                  <a:srgbClr val="7E8083"/>
                </a:solidFill>
                <a:latin typeface="Arial"/>
                <a:cs typeface="Arial"/>
              </a:rPr>
              <a:t>HKJ</a:t>
            </a:r>
            <a:r>
              <a:rPr sz="1450" spc="-14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60" dirty="0">
                <a:solidFill>
                  <a:srgbClr val="7E8083"/>
                </a:solidFill>
                <a:latin typeface="Arial"/>
                <a:cs typeface="Arial"/>
              </a:rPr>
              <a:t>0</a:t>
            </a:r>
            <a:r>
              <a:rPr sz="1450" spc="-85" dirty="0">
                <a:solidFill>
                  <a:srgbClr val="999A9C"/>
                </a:solidFill>
                <a:latin typeface="Arial"/>
                <a:cs typeface="Arial"/>
              </a:rPr>
              <a:t>3</a:t>
            </a:r>
            <a:r>
              <a:rPr sz="1450" spc="-175" dirty="0">
                <a:solidFill>
                  <a:srgbClr val="7E8083"/>
                </a:solidFill>
                <a:latin typeface="Arial"/>
                <a:cs typeface="Arial"/>
              </a:rPr>
              <a:t>HB</a:t>
            </a:r>
            <a:r>
              <a:rPr sz="1450" spc="-24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74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265" dirty="0">
                <a:solidFill>
                  <a:srgbClr val="7E8083"/>
                </a:solidFill>
                <a:latin typeface="Arial"/>
                <a:cs typeface="Arial"/>
              </a:rPr>
              <a:t>l</a:t>
            </a:r>
            <a:r>
              <a:rPr sz="1450" spc="-29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325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65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8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05" dirty="0">
                <a:solidFill>
                  <a:srgbClr val="7E8083"/>
                </a:solidFill>
                <a:latin typeface="Arial"/>
                <a:cs typeface="Arial"/>
              </a:rPr>
              <a:t>T</a:t>
            </a:r>
            <a:r>
              <a:rPr sz="1450" spc="4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7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«</a:t>
            </a:r>
            <a:r>
              <a:rPr sz="1450" spc="9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25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20" dirty="0">
                <a:solidFill>
                  <a:srgbClr val="7E8083"/>
                </a:solidFill>
                <a:latin typeface="Arial"/>
                <a:cs typeface="Arial"/>
              </a:rPr>
              <a:t>KJ</a:t>
            </a:r>
            <a:r>
              <a:rPr sz="1450" spc="-229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90" dirty="0">
                <a:solidFill>
                  <a:srgbClr val="7E8083"/>
                </a:solidFill>
                <a:latin typeface="Arial"/>
                <a:cs typeface="Arial"/>
              </a:rPr>
              <a:t>I03HB</a:t>
            </a:r>
            <a:r>
              <a:rPr sz="1450" spc="-25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7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140" dirty="0">
                <a:solidFill>
                  <a:srgbClr val="7E8083"/>
                </a:solidFill>
                <a:latin typeface="Arial"/>
                <a:cs typeface="Arial"/>
              </a:rPr>
              <a:t>-</a:t>
            </a:r>
            <a:r>
              <a:rPr sz="1450" spc="-10" dirty="0">
                <a:solidFill>
                  <a:srgbClr val="7E8083"/>
                </a:solidFill>
                <a:latin typeface="Arial"/>
                <a:cs typeface="Arial"/>
              </a:rPr>
              <a:t>pecypcIDiii:</a:t>
            </a:r>
            <a:r>
              <a:rPr sz="1450" spc="-2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rgbClr val="6E7074"/>
                </a:solidFill>
                <a:latin typeface="Arial"/>
                <a:cs typeface="Arial"/>
              </a:rPr>
              <a:t>[</a:t>
            </a:r>
            <a:r>
              <a:rPr sz="1450" spc="-60" dirty="0">
                <a:solidFill>
                  <a:srgbClr val="6E7074"/>
                </a:solidFill>
                <a:latin typeface="Arial"/>
                <a:cs typeface="Arial"/>
              </a:rPr>
              <a:t>(</a:t>
            </a:r>
            <a:r>
              <a:rPr sz="1450" spc="-85" dirty="0">
                <a:solidFill>
                  <a:srgbClr val="6E7074"/>
                </a:solidFill>
                <a:latin typeface="Arial"/>
                <a:cs typeface="Arial"/>
              </a:rPr>
              <a:t>e</a:t>
            </a:r>
            <a:r>
              <a:rPr sz="1450" spc="-95" dirty="0">
                <a:solidFill>
                  <a:srgbClr val="6E7074"/>
                </a:solidFill>
                <a:latin typeface="Arial"/>
                <a:cs typeface="Arial"/>
              </a:rPr>
              <a:t>HTp</a:t>
            </a:r>
            <a:endParaRPr sz="1450">
              <a:latin typeface="Arial"/>
              <a:cs typeface="Arial"/>
            </a:endParaRPr>
          </a:p>
          <a:p>
            <a:pPr marL="85090">
              <a:lnSpc>
                <a:spcPts val="1660"/>
              </a:lnSpc>
            </a:pPr>
            <a:r>
              <a:rPr sz="1450" spc="75" dirty="0">
                <a:solidFill>
                  <a:srgbClr val="6E7074"/>
                </a:solidFill>
                <a:latin typeface="Arial"/>
                <a:cs typeface="Arial"/>
              </a:rPr>
              <a:t>E</a:t>
            </a:r>
            <a:r>
              <a:rPr sz="1450" spc="-145" dirty="0">
                <a:solidFill>
                  <a:srgbClr val="6E7074"/>
                </a:solidFill>
                <a:latin typeface="Arial"/>
                <a:cs typeface="Arial"/>
              </a:rPr>
              <a:t>o</a:t>
            </a:r>
            <a:r>
              <a:rPr sz="1450" spc="-240" dirty="0">
                <a:solidFill>
                  <a:srgbClr val="6E7074"/>
                </a:solidFill>
                <a:latin typeface="Arial"/>
                <a:cs typeface="Arial"/>
              </a:rPr>
              <a:t>Jq&gt;C</a:t>
            </a:r>
            <a:r>
              <a:rPr sz="1450" spc="-150" dirty="0">
                <a:solidFill>
                  <a:srgbClr val="6E7074"/>
                </a:solidFill>
                <a:latin typeface="Arial"/>
                <a:cs typeface="Arial"/>
              </a:rPr>
              <a:t>b</a:t>
            </a:r>
            <a:r>
              <a:rPr sz="1450" spc="-320" dirty="0">
                <a:solidFill>
                  <a:srgbClr val="6E7074"/>
                </a:solidFill>
                <a:latin typeface="Arial"/>
                <a:cs typeface="Arial"/>
              </a:rPr>
              <a:t>K</a:t>
            </a:r>
            <a:r>
              <a:rPr sz="1450" spc="-350" dirty="0">
                <a:solidFill>
                  <a:srgbClr val="6E7074"/>
                </a:solidFill>
                <a:latin typeface="Arial"/>
                <a:cs typeface="Arial"/>
              </a:rPr>
              <a:t>O</a:t>
            </a:r>
            <a:r>
              <a:rPr sz="1450" spc="5" dirty="0">
                <a:solidFill>
                  <a:srgbClr val="6E7074"/>
                </a:solidFill>
                <a:latin typeface="Arial"/>
                <a:cs typeface="Arial"/>
              </a:rPr>
              <a:t>i'</a:t>
            </a:r>
            <a:r>
              <a:rPr sz="1450" spc="-100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450" spc="-795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50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70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-135" dirty="0">
                <a:solidFill>
                  <a:srgbClr val="7E8083"/>
                </a:solidFill>
                <a:latin typeface="Arial"/>
                <a:cs typeface="Arial"/>
              </a:rPr>
              <a:t>I&gt;Koi'</a:t>
            </a:r>
            <a:r>
              <a:rPr sz="1450" spc="-9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6E7074"/>
                </a:solidFill>
                <a:latin typeface="Arial"/>
                <a:cs typeface="Arial"/>
              </a:rPr>
              <a:t>p</a:t>
            </a:r>
            <a:r>
              <a:rPr sz="1450" spc="-114" dirty="0">
                <a:solidFill>
                  <a:srgbClr val="6E7074"/>
                </a:solidFill>
                <a:latin typeface="Arial"/>
                <a:cs typeface="Arial"/>
              </a:rPr>
              <a:t>a</a:t>
            </a:r>
            <a:r>
              <a:rPr sz="1450" spc="-40" dirty="0">
                <a:solidFill>
                  <a:srgbClr val="6E7074"/>
                </a:solidFill>
                <a:latin typeface="Arial"/>
                <a:cs typeface="Arial"/>
              </a:rPr>
              <a:t>,</a:t>
            </a:r>
            <a:r>
              <a:rPr sz="1450" spc="-254" dirty="0">
                <a:solidFill>
                  <a:srgbClr val="6E7074"/>
                </a:solidFill>
                <a:latin typeface="Arial"/>
                <a:cs typeface="Arial"/>
              </a:rPr>
              <a:t>n</a:t>
            </a:r>
            <a:r>
              <a:rPr sz="1450" spc="-195" dirty="0">
                <a:solidFill>
                  <a:srgbClr val="6E7074"/>
                </a:solidFill>
                <a:latin typeface="Arial"/>
                <a:cs typeface="Arial"/>
              </a:rPr>
              <a:t>H</a:t>
            </a:r>
            <a:r>
              <a:rPr sz="1450" spc="135" dirty="0">
                <a:solidFill>
                  <a:srgbClr val="6E7074"/>
                </a:solidFill>
                <a:latin typeface="Arial"/>
                <a:cs typeface="Arial"/>
              </a:rPr>
              <a:t>»</a:t>
            </a:r>
            <a:r>
              <a:rPr sz="1450" spc="-95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450" spc="-105" dirty="0">
                <a:solidFill>
                  <a:srgbClr val="7E8083"/>
                </a:solidFill>
                <a:latin typeface="Arial"/>
                <a:cs typeface="Arial"/>
              </a:rPr>
              <a:t>cTB</a:t>
            </a:r>
            <a:r>
              <a:rPr sz="1450" spc="-14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55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-90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3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6E7074"/>
                </a:solidFill>
                <a:latin typeface="Arial"/>
                <a:cs typeface="Arial"/>
              </a:rPr>
              <a:t>K</a:t>
            </a:r>
            <a:r>
              <a:rPr sz="1450" spc="-15" dirty="0">
                <a:solidFill>
                  <a:srgbClr val="6E7074"/>
                </a:solidFill>
                <a:latin typeface="Arial"/>
                <a:cs typeface="Arial"/>
              </a:rPr>
              <a:t>o</a:t>
            </a:r>
            <a:r>
              <a:rPr sz="1450" spc="-110" dirty="0">
                <a:solidFill>
                  <a:srgbClr val="6E7074"/>
                </a:solidFill>
                <a:latin typeface="Arial"/>
                <a:cs typeface="Arial"/>
              </a:rPr>
              <a:t>MY</a:t>
            </a:r>
            <a:r>
              <a:rPr sz="1450" spc="-254" dirty="0">
                <a:solidFill>
                  <a:srgbClr val="6E7074"/>
                </a:solidFill>
                <a:latin typeface="Arial"/>
                <a:cs typeface="Arial"/>
              </a:rPr>
              <a:t>H</a:t>
            </a:r>
            <a:r>
              <a:rPr sz="1450" spc="10" dirty="0">
                <a:solidFill>
                  <a:srgbClr val="6E7074"/>
                </a:solidFill>
                <a:latin typeface="Arial"/>
                <a:cs typeface="Arial"/>
              </a:rPr>
              <a:t>ail</a:t>
            </a:r>
            <a:r>
              <a:rPr sz="1450" spc="5" dirty="0">
                <a:solidFill>
                  <a:srgbClr val="6E7074"/>
                </a:solidFill>
                <a:latin typeface="Arial"/>
                <a:cs typeface="Arial"/>
              </a:rPr>
              <a:t>b</a:t>
            </a:r>
            <a:r>
              <a:rPr sz="1450" spc="-155" dirty="0">
                <a:solidFill>
                  <a:srgbClr val="6E7074"/>
                </a:solidFill>
                <a:latin typeface="Arial"/>
                <a:cs typeface="Arial"/>
              </a:rPr>
              <a:t>HY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6241" y="5394973"/>
            <a:ext cx="460057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50" dirty="0">
                <a:solidFill>
                  <a:srgbClr val="7E8083"/>
                </a:solidFill>
                <a:latin typeface="Arial"/>
                <a:cs typeface="Arial"/>
              </a:rPr>
              <a:t>ycT</a:t>
            </a:r>
            <a:r>
              <a:rPr sz="1450" spc="-65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90" dirty="0">
                <a:solidFill>
                  <a:srgbClr val="7E8083"/>
                </a:solidFill>
                <a:latin typeface="Arial"/>
                <a:cs typeface="Arial"/>
              </a:rPr>
              <a:t>OB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y</a:t>
            </a:r>
            <a:r>
              <a:rPr sz="1450" spc="3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225" dirty="0">
                <a:solidFill>
                  <a:srgbClr val="7E8083"/>
                </a:solidFill>
                <a:latin typeface="Arial"/>
                <a:cs typeface="Arial"/>
              </a:rPr>
              <a:t>«</a:t>
            </a:r>
            <a:r>
              <a:rPr sz="1450" spc="-5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75" dirty="0">
                <a:solidFill>
                  <a:srgbClr val="7E8083"/>
                </a:solidFill>
                <a:latin typeface="Arial"/>
                <a:cs typeface="Arial"/>
              </a:rPr>
              <a:t>HKJ</a:t>
            </a:r>
            <a:r>
              <a:rPr sz="1450" spc="-21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8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50" dirty="0">
                <a:solidFill>
                  <a:srgbClr val="7E8083"/>
                </a:solidFill>
                <a:latin typeface="Arial"/>
                <a:cs typeface="Arial"/>
              </a:rPr>
              <a:t>0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3</a:t>
            </a:r>
            <a:r>
              <a:rPr sz="1450" spc="-350" dirty="0">
                <a:solidFill>
                  <a:srgbClr val="7E8083"/>
                </a:solidFill>
                <a:latin typeface="Arial"/>
                <a:cs typeface="Arial"/>
              </a:rPr>
              <a:t>1</a:t>
            </a:r>
            <a:r>
              <a:rPr sz="1450" spc="-39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20" dirty="0">
                <a:solidFill>
                  <a:srgbClr val="7E8083"/>
                </a:solidFill>
                <a:latin typeface="Arial"/>
                <a:cs typeface="Arial"/>
              </a:rPr>
              <a:t>'</a:t>
            </a:r>
            <a:r>
              <a:rPr sz="1450" spc="-17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7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140" dirty="0">
                <a:solidFill>
                  <a:srgbClr val="7E8083"/>
                </a:solidFill>
                <a:latin typeface="Arial"/>
                <a:cs typeface="Arial"/>
              </a:rPr>
              <a:t>-</a:t>
            </a:r>
            <a:r>
              <a:rPr sz="1450" spc="-35" dirty="0">
                <a:solidFill>
                  <a:srgbClr val="7E8083"/>
                </a:solidFill>
                <a:latin typeface="Arial"/>
                <a:cs typeface="Arial"/>
              </a:rPr>
              <a:t>pecypcH1</a:t>
            </a:r>
            <a:r>
              <a:rPr sz="1450" spc="-13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280" dirty="0">
                <a:solidFill>
                  <a:srgbClr val="7E8083"/>
                </a:solidFill>
                <a:latin typeface="Arial"/>
                <a:cs typeface="Arial"/>
              </a:rPr>
              <a:t>l</a:t>
            </a:r>
            <a:r>
              <a:rPr sz="1450" spc="39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45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6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27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05" dirty="0">
                <a:solidFill>
                  <a:srgbClr val="7E8083"/>
                </a:solidFill>
                <a:latin typeface="Arial"/>
                <a:cs typeface="Arial"/>
              </a:rPr>
              <a:t>T</a:t>
            </a:r>
            <a:r>
              <a:rPr sz="1450" spc="150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-11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6E7074"/>
                </a:solidFill>
                <a:latin typeface="Arial"/>
                <a:cs typeface="Arial"/>
              </a:rPr>
              <a:t>]</a:t>
            </a:r>
            <a:r>
              <a:rPr sz="1450" spc="25" dirty="0">
                <a:solidFill>
                  <a:srgbClr val="6E7074"/>
                </a:solidFill>
                <a:latin typeface="Arial"/>
                <a:cs typeface="Arial"/>
              </a:rPr>
              <a:t>)o</a:t>
            </a:r>
            <a:r>
              <a:rPr sz="1450" spc="-125" dirty="0">
                <a:solidFill>
                  <a:srgbClr val="6E7074"/>
                </a:solidFill>
                <a:latin typeface="Arial"/>
                <a:cs typeface="Arial"/>
              </a:rPr>
              <a:t>g</a:t>
            </a:r>
            <a:r>
              <a:rPr sz="1450" spc="114" dirty="0">
                <a:solidFill>
                  <a:srgbClr val="6E7074"/>
                </a:solidFill>
                <a:latin typeface="Arial"/>
                <a:cs typeface="Arial"/>
              </a:rPr>
              <a:t>p</a:t>
            </a:r>
            <a:r>
              <a:rPr sz="1450" spc="-190" dirty="0">
                <a:solidFill>
                  <a:srgbClr val="6E7074"/>
                </a:solidFill>
                <a:latin typeface="Arial"/>
                <a:cs typeface="Arial"/>
              </a:rPr>
              <a:t>C</a:t>
            </a:r>
            <a:r>
              <a:rPr sz="1450" spc="-220" dirty="0">
                <a:solidFill>
                  <a:srgbClr val="6E7074"/>
                </a:solidFill>
                <a:latin typeface="Arial"/>
                <a:cs typeface="Arial"/>
              </a:rPr>
              <a:t>b</a:t>
            </a:r>
            <a:r>
              <a:rPr sz="1450" spc="-254" dirty="0">
                <a:solidFill>
                  <a:srgbClr val="6E7074"/>
                </a:solidFill>
                <a:latin typeface="Arial"/>
                <a:cs typeface="Arial"/>
              </a:rPr>
              <a:t>K</a:t>
            </a:r>
            <a:r>
              <a:rPr sz="1450" spc="-350" dirty="0">
                <a:solidFill>
                  <a:srgbClr val="6E7074"/>
                </a:solidFill>
                <a:latin typeface="Arial"/>
                <a:cs typeface="Arial"/>
              </a:rPr>
              <a:t>O</a:t>
            </a:r>
            <a:r>
              <a:rPr sz="1450" spc="835" dirty="0">
                <a:solidFill>
                  <a:srgbClr val="6E7074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6241" y="5523793"/>
            <a:ext cx="341439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95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17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19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5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320" dirty="0">
                <a:solidFill>
                  <a:srgbClr val="7E8083"/>
                </a:solidFill>
                <a:latin typeface="Arial"/>
                <a:cs typeface="Arial"/>
              </a:rPr>
              <a:t>K</a:t>
            </a:r>
            <a:r>
              <a:rPr sz="1450" spc="-35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50" dirty="0">
                <a:solidFill>
                  <a:srgbClr val="7E8083"/>
                </a:solidFill>
                <a:latin typeface="Arial"/>
                <a:cs typeface="Arial"/>
              </a:rPr>
              <a:t>i'</a:t>
            </a:r>
            <a:r>
              <a:rPr sz="1450" spc="-26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-120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75" dirty="0">
                <a:solidFill>
                  <a:srgbClr val="7E8083"/>
                </a:solidFill>
                <a:latin typeface="Arial"/>
                <a:cs typeface="Arial"/>
              </a:rPr>
              <a:t>,IU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114" dirty="0">
                <a:solidFill>
                  <a:srgbClr val="7E8083"/>
                </a:solidFill>
                <a:latin typeface="Arial"/>
                <a:cs typeface="Arial"/>
              </a:rPr>
              <a:t>»</a:t>
            </a:r>
            <a:r>
              <a:rPr sz="1450" spc="250" dirty="0">
                <a:solidFill>
                  <a:srgbClr val="7E8083"/>
                </a:solidFill>
                <a:latin typeface="Arial"/>
                <a:cs typeface="Arial"/>
              </a:rPr>
              <a:t>.</a:t>
            </a:r>
            <a:r>
              <a:rPr sz="1600" spc="105" dirty="0">
                <a:solidFill>
                  <a:srgbClr val="7E8083"/>
                </a:solidFill>
                <a:latin typeface="Arial"/>
                <a:cs typeface="Arial"/>
              </a:rPr>
              <a:t>Y</a:t>
            </a:r>
            <a:r>
              <a:rPr sz="1600" spc="2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7E8083"/>
                </a:solidFill>
                <a:latin typeface="Arial"/>
                <a:cs typeface="Arial"/>
              </a:rPr>
              <a:t>cs</a:t>
            </a:r>
            <a:r>
              <a:rPr sz="1450" spc="-6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120" dirty="0">
                <a:solidFill>
                  <a:srgbClr val="7E8083"/>
                </a:solidFill>
                <a:latin typeface="Arial"/>
                <a:cs typeface="Arial"/>
              </a:rPr>
              <a:t>r</a:t>
            </a:r>
            <a:r>
              <a:rPr sz="1450" spc="305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229" dirty="0">
                <a:solidFill>
                  <a:srgbClr val="7E8083"/>
                </a:solidFill>
                <a:latin typeface="Arial"/>
                <a:cs typeface="Arial"/>
              </a:rPr>
              <a:t>)</a:t>
            </a:r>
            <a:r>
              <a:rPr sz="1450" spc="-120" dirty="0">
                <a:solidFill>
                  <a:srgbClr val="7E8083"/>
                </a:solidFill>
                <a:latin typeface="Arial"/>
                <a:cs typeface="Arial"/>
              </a:rPr>
              <a:t>l</a:t>
            </a:r>
            <a:r>
              <a:rPr sz="1450" spc="-70" dirty="0">
                <a:solidFill>
                  <a:srgbClr val="7E8083"/>
                </a:solidFill>
                <a:latin typeface="Arial"/>
                <a:cs typeface="Arial"/>
              </a:rPr>
              <a:t>Uur</a:t>
            </a:r>
            <a:r>
              <a:rPr sz="1450" spc="-165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65" dirty="0">
                <a:solidFill>
                  <a:srgbClr val="7E8083"/>
                </a:solidFill>
                <a:latin typeface="Arial"/>
                <a:cs typeface="Arial"/>
              </a:rPr>
              <a:t>OCTi</a:t>
            </a:r>
            <a:r>
              <a:rPr sz="145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2250" spc="-330" dirty="0">
                <a:solidFill>
                  <a:srgbClr val="6E7074"/>
                </a:solidFill>
                <a:latin typeface="Times New Roman"/>
                <a:cs typeface="Times New Roman"/>
              </a:rPr>
              <a:t>IPU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0924" y="5822426"/>
            <a:ext cx="4645660" cy="140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 marR="408940" indent="-8890">
              <a:lnSpc>
                <a:spcPts val="1520"/>
              </a:lnSpc>
              <a:tabLst>
                <a:tab pos="2207260" algn="l"/>
                <a:tab pos="4119245" algn="l"/>
              </a:tabLst>
            </a:pPr>
            <a:r>
              <a:rPr sz="1450" spc="90" dirty="0">
                <a:solidFill>
                  <a:srgbClr val="6E7074"/>
                </a:solidFill>
                <a:latin typeface="Arial"/>
                <a:cs typeface="Arial"/>
              </a:rPr>
              <a:t>rr</a:t>
            </a:r>
            <a:r>
              <a:rPr sz="1450" spc="-155" dirty="0">
                <a:solidFill>
                  <a:srgbClr val="6E7074"/>
                </a:solidFill>
                <a:latin typeface="Arial"/>
                <a:cs typeface="Arial"/>
              </a:rPr>
              <a:t>i</a:t>
            </a:r>
            <a:r>
              <a:rPr sz="1450" spc="-245" dirty="0">
                <a:solidFill>
                  <a:srgbClr val="6E7074"/>
                </a:solidFill>
                <a:latin typeface="Arial"/>
                <a:cs typeface="Arial"/>
              </a:rPr>
              <a:t>,n</a:t>
            </a:r>
            <a:r>
              <a:rPr sz="1450" spc="-290" dirty="0">
                <a:solidFill>
                  <a:srgbClr val="6E7074"/>
                </a:solidFill>
                <a:latin typeface="Arial"/>
                <a:cs typeface="Arial"/>
              </a:rPr>
              <a:t>;</a:t>
            </a:r>
            <a:r>
              <a:rPr sz="1450" spc="15" dirty="0">
                <a:solidFill>
                  <a:srgbClr val="6E7074"/>
                </a:solidFill>
                <a:latin typeface="Arial"/>
                <a:cs typeface="Arial"/>
              </a:rPr>
              <a:t>rr</a:t>
            </a:r>
            <a:r>
              <a:rPr sz="1450" spc="-100" dirty="0">
                <a:solidFill>
                  <a:srgbClr val="6E7074"/>
                </a:solidFill>
                <a:latin typeface="Arial"/>
                <a:cs typeface="Arial"/>
              </a:rPr>
              <a:t>o</a:t>
            </a:r>
            <a:r>
              <a:rPr sz="1450" spc="-20" dirty="0">
                <a:solidFill>
                  <a:srgbClr val="6E7074"/>
                </a:solidFill>
                <a:latin typeface="Arial"/>
                <a:cs typeface="Arial"/>
              </a:rPr>
              <a:t>p</a:t>
            </a:r>
            <a:r>
              <a:rPr sz="1450" spc="190" dirty="0">
                <a:solidFill>
                  <a:srgbClr val="6E7074"/>
                </a:solidFill>
                <a:latin typeface="Arial"/>
                <a:cs typeface="Arial"/>
              </a:rPr>
              <a:t>M</a:t>
            </a:r>
            <a:r>
              <a:rPr sz="1450" dirty="0">
                <a:solidFill>
                  <a:srgbClr val="6E7074"/>
                </a:solidFill>
                <a:latin typeface="Arial"/>
                <a:cs typeface="Arial"/>
              </a:rPr>
              <a:t>K</a:t>
            </a:r>
            <a:r>
              <a:rPr sz="1450" spc="-285" dirty="0">
                <a:solidFill>
                  <a:srgbClr val="6E7074"/>
                </a:solidFill>
                <a:latin typeface="Arial"/>
                <a:cs typeface="Arial"/>
              </a:rPr>
              <a:t>O</a:t>
            </a:r>
            <a:r>
              <a:rPr sz="1450" spc="-385" dirty="0">
                <a:solidFill>
                  <a:srgbClr val="6E7074"/>
                </a:solidFill>
                <a:latin typeface="Arial"/>
                <a:cs typeface="Arial"/>
              </a:rPr>
              <a:t>B</a:t>
            </a:r>
            <a:r>
              <a:rPr sz="1450" spc="-60" dirty="0">
                <a:solidFill>
                  <a:srgbClr val="6E7074"/>
                </a:solidFill>
                <a:latin typeface="Arial"/>
                <a:cs typeface="Arial"/>
              </a:rPr>
              <a:t>Y</a:t>
            </a:r>
            <a:r>
              <a:rPr sz="1450" spc="-305" dirty="0">
                <a:solidFill>
                  <a:srgbClr val="999A9C"/>
                </a:solidFill>
                <a:latin typeface="Arial"/>
                <a:cs typeface="Arial"/>
              </a:rPr>
              <a:t>E:</a:t>
            </a:r>
            <a:r>
              <a:rPr sz="1450" dirty="0">
                <a:solidFill>
                  <a:srgbClr val="999A9C"/>
                </a:solidFill>
                <a:latin typeface="Arial"/>
                <a:cs typeface="Arial"/>
              </a:rPr>
              <a:t> </a:t>
            </a:r>
            <a:r>
              <a:rPr sz="1450" spc="-135" dirty="0">
                <a:solidFill>
                  <a:srgbClr val="999A9C"/>
                </a:solidFill>
                <a:latin typeface="Arial"/>
                <a:cs typeface="Arial"/>
              </a:rPr>
              <a:t> </a:t>
            </a:r>
            <a:r>
              <a:rPr sz="1450" spc="-175" dirty="0">
                <a:solidFill>
                  <a:srgbClr val="7E8083"/>
                </a:solidFill>
                <a:latin typeface="Arial"/>
                <a:cs typeface="Arial"/>
              </a:rPr>
              <a:t>bCH</a:t>
            </a:r>
            <a:r>
              <a:rPr sz="1450" spc="-14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7E8083"/>
                </a:solidFill>
                <a:latin typeface="Arial"/>
                <a:cs typeface="Arial"/>
              </a:rPr>
              <a:t>Bi</a:t>
            </a:r>
            <a:r>
              <a:rPr sz="1450" dirty="0">
                <a:solidFill>
                  <a:srgbClr val="7E8083"/>
                </a:solidFill>
                <a:latin typeface="Arial"/>
                <a:cs typeface="Arial"/>
              </a:rPr>
              <a:t>	</a:t>
            </a:r>
            <a:r>
              <a:rPr sz="1450" spc="-10" dirty="0">
                <a:solidFill>
                  <a:srgbClr val="7E8083"/>
                </a:solidFill>
                <a:latin typeface="Arial"/>
                <a:cs typeface="Arial"/>
              </a:rPr>
              <a:t>oB</a:t>
            </a:r>
            <a:r>
              <a:rPr sz="1450" spc="-5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204" dirty="0">
                <a:solidFill>
                  <a:srgbClr val="7E8083"/>
                </a:solidFill>
                <a:latin typeface="Arial"/>
                <a:cs typeface="Arial"/>
              </a:rPr>
              <a:t>,n;HHM</a:t>
            </a:r>
            <a:r>
              <a:rPr sz="1450" spc="-4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100" dirty="0">
                <a:solidFill>
                  <a:srgbClr val="7E8083"/>
                </a:solidFill>
                <a:latin typeface="Arial"/>
                <a:cs typeface="Arial"/>
              </a:rPr>
              <a:t>6</a:t>
            </a:r>
            <a:r>
              <a:rPr sz="1450" spc="-75" dirty="0">
                <a:solidFill>
                  <a:srgbClr val="7E8083"/>
                </a:solidFill>
                <a:latin typeface="Arial"/>
                <a:cs typeface="Arial"/>
              </a:rPr>
              <a:t>JI</a:t>
            </a:r>
            <a:r>
              <a:rPr sz="1450" spc="19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325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95" dirty="0">
                <a:solidFill>
                  <a:srgbClr val="7E8083"/>
                </a:solidFill>
                <a:latin typeface="Arial"/>
                <a:cs typeface="Arial"/>
              </a:rPr>
              <a:t>HM</a:t>
            </a:r>
            <a:r>
              <a:rPr sz="1450" dirty="0">
                <a:solidFill>
                  <a:srgbClr val="7E8083"/>
                </a:solidFill>
                <a:latin typeface="Arial"/>
                <a:cs typeface="Arial"/>
              </a:rPr>
              <a:t>	</a:t>
            </a:r>
            <a:r>
              <a:rPr sz="1450" spc="135" dirty="0">
                <a:solidFill>
                  <a:srgbClr val="6E7074"/>
                </a:solidFill>
                <a:latin typeface="Arial"/>
                <a:cs typeface="Arial"/>
              </a:rPr>
              <a:t>. </a:t>
            </a:r>
            <a:r>
              <a:rPr sz="1450" spc="-130" dirty="0">
                <a:solidFill>
                  <a:srgbClr val="7E8083"/>
                </a:solidFill>
                <a:latin typeface="Arial"/>
                <a:cs typeface="Arial"/>
              </a:rPr>
              <a:t>CTpYKT}'P</a:t>
            </a:r>
            <a:r>
              <a:rPr sz="1450" spc="-99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76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16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220" dirty="0">
                <a:solidFill>
                  <a:srgbClr val="6E7074"/>
                </a:solidFill>
                <a:latin typeface="Arial"/>
                <a:cs typeface="Arial"/>
              </a:rPr>
              <a:t>I</a:t>
            </a:r>
            <a:r>
              <a:rPr sz="1450" spc="280" dirty="0">
                <a:solidFill>
                  <a:srgbClr val="6E7074"/>
                </a:solidFill>
                <a:latin typeface="Arial"/>
                <a:cs typeface="Arial"/>
              </a:rPr>
              <a:t>I</a:t>
            </a:r>
            <a:r>
              <a:rPr sz="1450" spc="-30" dirty="0">
                <a:solidFill>
                  <a:srgbClr val="6E7074"/>
                </a:solidFill>
                <a:latin typeface="Arial"/>
                <a:cs typeface="Arial"/>
              </a:rPr>
              <a:t>,l</a:t>
            </a:r>
            <a:r>
              <a:rPr sz="1450" spc="-50" dirty="0">
                <a:solidFill>
                  <a:srgbClr val="6E7074"/>
                </a:solidFill>
                <a:latin typeface="Arial"/>
                <a:cs typeface="Arial"/>
              </a:rPr>
              <a:t>(p</a:t>
            </a:r>
            <a:r>
              <a:rPr sz="1450" spc="-175" dirty="0">
                <a:solidFill>
                  <a:srgbClr val="6E7074"/>
                </a:solidFill>
                <a:latin typeface="Arial"/>
                <a:cs typeface="Arial"/>
              </a:rPr>
              <a:t>0</a:t>
            </a:r>
            <a:r>
              <a:rPr sz="1450" spc="-220" dirty="0">
                <a:solidFill>
                  <a:srgbClr val="6E7074"/>
                </a:solidFill>
                <a:latin typeface="Arial"/>
                <a:cs typeface="Arial"/>
              </a:rPr>
              <a:t>3</a:t>
            </a:r>
            <a:r>
              <a:rPr sz="1450" spc="-55" dirty="0">
                <a:solidFill>
                  <a:srgbClr val="6E7074"/>
                </a:solidFill>
                <a:latin typeface="Arial"/>
                <a:cs typeface="Arial"/>
              </a:rPr>
              <a:t>,l</a:t>
            </a:r>
            <a:r>
              <a:rPr sz="1450" spc="-85" dirty="0">
                <a:solidFill>
                  <a:srgbClr val="6E7074"/>
                </a:solidFill>
                <a:latin typeface="Arial"/>
                <a:cs typeface="Arial"/>
              </a:rPr>
              <a:t>(lJiaM</a:t>
            </a:r>
            <a:r>
              <a:rPr sz="1450" spc="-40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3</a:t>
            </a:r>
            <a:r>
              <a:rPr sz="1450" spc="-3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30" dirty="0">
                <a:solidFill>
                  <a:srgbClr val="7E8083"/>
                </a:solidFill>
                <a:latin typeface="Arial"/>
                <a:cs typeface="Arial"/>
              </a:rPr>
              <a:t>IT</a:t>
            </a:r>
            <a:r>
              <a:rPr sz="1450" spc="-37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80" dirty="0">
                <a:solidFill>
                  <a:srgbClr val="7E8083"/>
                </a:solidFill>
                <a:latin typeface="Arial"/>
                <a:cs typeface="Arial"/>
              </a:rPr>
              <a:t>TaHD</a:t>
            </a:r>
            <a:r>
              <a:rPr sz="1450" spc="-1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95" dirty="0">
                <a:solidFill>
                  <a:srgbClr val="7E8083"/>
                </a:solidFill>
                <a:latin typeface="Arial"/>
                <a:cs typeface="Arial"/>
              </a:rPr>
              <a:t>)J;illJ!</a:t>
            </a:r>
            <a:r>
              <a:rPr sz="1450" spc="-120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275" dirty="0">
                <a:solidFill>
                  <a:srgbClr val="7E8083"/>
                </a:solidFill>
                <a:latin typeface="Arial"/>
                <a:cs typeface="Arial"/>
              </a:rPr>
              <a:t>OC</a:t>
            </a:r>
            <a:r>
              <a:rPr sz="1450" spc="-240" dirty="0">
                <a:solidFill>
                  <a:srgbClr val="7E8083"/>
                </a:solidFill>
                <a:latin typeface="Arial"/>
                <a:cs typeface="Arial"/>
              </a:rPr>
              <a:t>T</a:t>
            </a:r>
            <a:r>
              <a:rPr sz="1450" spc="665" dirty="0">
                <a:solidFill>
                  <a:srgbClr val="7E8083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  <a:p>
            <a:pPr marL="12700" marR="539750" indent="114935">
              <a:lnSpc>
                <a:spcPts val="1520"/>
              </a:lnSpc>
              <a:spcBef>
                <a:spcPts val="60"/>
              </a:spcBef>
            </a:pPr>
            <a:r>
              <a:rPr sz="1450" spc="55" dirty="0">
                <a:solidFill>
                  <a:srgbClr val="7E8083"/>
                </a:solidFill>
                <a:latin typeface="Arial"/>
                <a:cs typeface="Arial"/>
              </a:rPr>
              <a:t>[</a:t>
            </a:r>
            <a:r>
              <a:rPr sz="1450" spc="-90" dirty="0">
                <a:solidFill>
                  <a:srgbClr val="7E8083"/>
                </a:solidFill>
                <a:latin typeface="Arial"/>
                <a:cs typeface="Arial"/>
              </a:rPr>
              <a:t>(</a:t>
            </a:r>
            <a:r>
              <a:rPr sz="1450" spc="-80" dirty="0">
                <a:solidFill>
                  <a:srgbClr val="7E8083"/>
                </a:solidFill>
                <a:latin typeface="Arial"/>
                <a:cs typeface="Arial"/>
              </a:rPr>
              <a:t>eHTp</a:t>
            </a:r>
            <a:r>
              <a:rPr sz="1450" spc="-170" dirty="0">
                <a:solidFill>
                  <a:srgbClr val="7E8083"/>
                </a:solidFill>
                <a:latin typeface="Arial"/>
                <a:cs typeface="Arial"/>
              </a:rPr>
              <a:t>y</a:t>
            </a:r>
            <a:r>
              <a:rPr sz="1450" spc="385" dirty="0">
                <a:solidFill>
                  <a:srgbClr val="999A9C"/>
                </a:solidFill>
                <a:latin typeface="Arial"/>
                <a:cs typeface="Arial"/>
              </a:rPr>
              <a:t>,</a:t>
            </a:r>
            <a:r>
              <a:rPr sz="1450" spc="20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114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145" dirty="0">
                <a:solidFill>
                  <a:srgbClr val="7E8083"/>
                </a:solidFill>
                <a:latin typeface="Arial"/>
                <a:cs typeface="Arial"/>
              </a:rPr>
              <a:t>CaMe</a:t>
            </a:r>
            <a:r>
              <a:rPr sz="1450" spc="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65" dirty="0">
                <a:solidFill>
                  <a:srgbClr val="7E8083"/>
                </a:solidFill>
                <a:latin typeface="Arial"/>
                <a:cs typeface="Arial"/>
              </a:rPr>
              <a:t>6</a:t>
            </a:r>
            <a:r>
              <a:rPr sz="1450" spc="50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325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35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55" dirty="0">
                <a:solidFill>
                  <a:srgbClr val="7E8083"/>
                </a:solidFill>
                <a:latin typeface="Arial"/>
                <a:cs typeface="Arial"/>
              </a:rPr>
              <a:t>MJ</a:t>
            </a:r>
            <a:r>
              <a:rPr sz="1450" spc="-14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45" dirty="0">
                <a:solidFill>
                  <a:srgbClr val="6E7074"/>
                </a:solidFill>
                <a:latin typeface="Arial"/>
                <a:cs typeface="Arial"/>
              </a:rPr>
              <a:t>Q</a:t>
            </a:r>
            <a:r>
              <a:rPr sz="1450" spc="-85" dirty="0">
                <a:solidFill>
                  <a:srgbClr val="6E7074"/>
                </a:solidFill>
                <a:latin typeface="Arial"/>
                <a:cs typeface="Arial"/>
              </a:rPr>
              <a:t>e</a:t>
            </a:r>
            <a:r>
              <a:rPr sz="1450" spc="-195" dirty="0">
                <a:solidFill>
                  <a:srgbClr val="6E7074"/>
                </a:solidFill>
                <a:latin typeface="Arial"/>
                <a:cs typeface="Arial"/>
              </a:rPr>
              <a:t>H</a:t>
            </a:r>
            <a:r>
              <a:rPr sz="1450" spc="-170" dirty="0">
                <a:solidFill>
                  <a:srgbClr val="6E7074"/>
                </a:solidFill>
                <a:latin typeface="Arial"/>
                <a:cs typeface="Arial"/>
              </a:rPr>
              <a:t>T</a:t>
            </a:r>
            <a:r>
              <a:rPr sz="1450" spc="-20" dirty="0">
                <a:solidFill>
                  <a:srgbClr val="6E7074"/>
                </a:solidFill>
                <a:latin typeface="Arial"/>
                <a:cs typeface="Arial"/>
              </a:rPr>
              <a:t>p</a:t>
            </a:r>
            <a:r>
              <a:rPr sz="1450" spc="165" dirty="0">
                <a:solidFill>
                  <a:srgbClr val="6E7074"/>
                </a:solidFill>
                <a:latin typeface="Arial"/>
                <a:cs typeface="Arial"/>
              </a:rPr>
              <a:t>y</a:t>
            </a:r>
            <a:r>
              <a:rPr sz="1450" spc="25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450" spc="-50" dirty="0">
                <a:solidFill>
                  <a:srgbClr val="7E8083"/>
                </a:solidFill>
                <a:latin typeface="Arial"/>
                <a:cs typeface="Arial"/>
              </a:rPr>
              <a:t>rri,</a:t>
            </a:r>
            <a:r>
              <a:rPr sz="1450" spc="-220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170" dirty="0">
                <a:solidFill>
                  <a:srgbClr val="7E8083"/>
                </a:solidFill>
                <a:latin typeface="Arial"/>
                <a:cs typeface="Arial"/>
              </a:rPr>
              <a:t>T</a:t>
            </a:r>
            <a:r>
              <a:rPr sz="1450" spc="-20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-4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70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114" dirty="0">
                <a:solidFill>
                  <a:srgbClr val="7E8083"/>
                </a:solidFill>
                <a:latin typeface="Arial"/>
                <a:cs typeface="Arial"/>
              </a:rPr>
              <a:t>KH</a:t>
            </a:r>
            <a:r>
              <a:rPr sz="1450" spc="-4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77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70" dirty="0">
                <a:solidFill>
                  <a:srgbClr val="7E8083"/>
                </a:solidFill>
                <a:latin typeface="Arial"/>
                <a:cs typeface="Arial"/>
              </a:rPr>
              <a:t>HI&lt;J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90" dirty="0">
                <a:solidFill>
                  <a:srgbClr val="7E8083"/>
                </a:solidFill>
                <a:latin typeface="Arial"/>
                <a:cs typeface="Arial"/>
              </a:rPr>
              <a:t>I03HB</a:t>
            </a:r>
            <a:r>
              <a:rPr sz="1450" spc="-25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74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265" dirty="0">
                <a:solidFill>
                  <a:srgbClr val="7E8083"/>
                </a:solidFill>
                <a:latin typeface="Arial"/>
                <a:cs typeface="Arial"/>
              </a:rPr>
              <a:t>l</a:t>
            </a:r>
            <a:r>
              <a:rPr sz="1450" spc="-29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325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125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23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05" dirty="0">
                <a:solidFill>
                  <a:srgbClr val="7E8083"/>
                </a:solidFill>
                <a:latin typeface="Arial"/>
                <a:cs typeface="Arial"/>
              </a:rPr>
              <a:t>T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385" dirty="0">
                <a:solidFill>
                  <a:srgbClr val="7E8083"/>
                </a:solidFill>
                <a:latin typeface="Arial"/>
                <a:cs typeface="Arial"/>
              </a:rPr>
              <a:t>,</a:t>
            </a:r>
            <a:r>
              <a:rPr sz="1450" spc="-65" dirty="0">
                <a:solidFill>
                  <a:srgbClr val="7E8083"/>
                </a:solidFill>
                <a:latin typeface="Arial"/>
                <a:cs typeface="Arial"/>
              </a:rPr>
              <a:t>.</a:t>
            </a:r>
            <a:r>
              <a:rPr sz="1450" spc="-300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114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85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60" dirty="0">
                <a:solidFill>
                  <a:srgbClr val="7E8083"/>
                </a:solidFill>
                <a:latin typeface="Arial"/>
                <a:cs typeface="Arial"/>
              </a:rPr>
              <a:t>pT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65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180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95" dirty="0">
                <a:solidFill>
                  <a:srgbClr val="7E8083"/>
                </a:solidFill>
                <a:latin typeface="Arial"/>
                <a:cs typeface="Arial"/>
              </a:rPr>
              <a:t>'Ij'</a:t>
            </a:r>
            <a:r>
              <a:rPr sz="1450" spc="-9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29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380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125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70" dirty="0">
                <a:solidFill>
                  <a:srgbClr val="7E8083"/>
                </a:solidFill>
                <a:latin typeface="Arial"/>
                <a:cs typeface="Arial"/>
              </a:rPr>
              <a:t>iT</a:t>
            </a:r>
            <a:r>
              <a:rPr sz="1450" spc="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endParaRPr sz="1450">
              <a:latin typeface="Arial"/>
              <a:cs typeface="Arial"/>
            </a:endParaRPr>
          </a:p>
          <a:p>
            <a:pPr marL="119380">
              <a:lnSpc>
                <a:spcPts val="1450"/>
              </a:lnSpc>
            </a:pPr>
            <a:r>
              <a:rPr sz="1450" spc="-130" dirty="0">
                <a:solidFill>
                  <a:srgbClr val="6E7074"/>
                </a:solidFill>
                <a:latin typeface="Arial"/>
                <a:cs typeface="Arial"/>
              </a:rPr>
              <a:t>KH:iBC</a:t>
            </a:r>
            <a:r>
              <a:rPr sz="1450" spc="-165" dirty="0">
                <a:solidFill>
                  <a:srgbClr val="6E7074"/>
                </a:solidFill>
                <a:latin typeface="Arial"/>
                <a:cs typeface="Arial"/>
              </a:rPr>
              <a:t>b</a:t>
            </a:r>
            <a:r>
              <a:rPr sz="1450" spc="-250" dirty="0">
                <a:solidFill>
                  <a:srgbClr val="6E7074"/>
                </a:solidFill>
                <a:latin typeface="Arial"/>
                <a:cs typeface="Arial"/>
              </a:rPr>
              <a:t>K</a:t>
            </a:r>
            <a:r>
              <a:rPr sz="1450" spc="-680" dirty="0">
                <a:solidFill>
                  <a:srgbClr val="6E7074"/>
                </a:solidFill>
                <a:latin typeface="Arial"/>
                <a:cs typeface="Arial"/>
              </a:rPr>
              <a:t>O</a:t>
            </a:r>
            <a:r>
              <a:rPr sz="1450" spc="265" dirty="0">
                <a:solidFill>
                  <a:srgbClr val="6E7074"/>
                </a:solidFill>
                <a:latin typeface="Arial"/>
                <a:cs typeface="Arial"/>
              </a:rPr>
              <a:t>l</a:t>
            </a:r>
            <a:r>
              <a:rPr sz="1450" spc="6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100" dirty="0">
                <a:solidFill>
                  <a:srgbClr val="7E8083"/>
                </a:solidFill>
                <a:latin typeface="Arial"/>
                <a:cs typeface="Arial"/>
              </a:rPr>
              <a:t>6</a:t>
            </a:r>
            <a:r>
              <a:rPr sz="1450" spc="45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250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74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265" dirty="0">
                <a:solidFill>
                  <a:srgbClr val="7E8083"/>
                </a:solidFill>
                <a:latin typeface="Arial"/>
                <a:cs typeface="Arial"/>
              </a:rPr>
              <a:t>l</a:t>
            </a:r>
            <a:r>
              <a:rPr sz="1450" spc="-90" dirty="0">
                <a:solidFill>
                  <a:srgbClr val="7E8083"/>
                </a:solidFill>
                <a:latin typeface="Arial"/>
                <a:cs typeface="Arial"/>
              </a:rPr>
              <a:t>,ne</a:t>
            </a:r>
            <a:r>
              <a:rPr sz="1450" spc="-204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-55" dirty="0">
                <a:solidFill>
                  <a:srgbClr val="7E8083"/>
                </a:solidFill>
                <a:latin typeface="Arial"/>
                <a:cs typeface="Arial"/>
              </a:rPr>
              <a:t>)</a:t>
            </a:r>
            <a:r>
              <a:rPr sz="1450" spc="-120" dirty="0">
                <a:solidFill>
                  <a:srgbClr val="7E8083"/>
                </a:solidFill>
                <a:latin typeface="Arial"/>
                <a:cs typeface="Arial"/>
              </a:rPr>
              <a:t>K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190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350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600" dirty="0">
                <a:solidFill>
                  <a:srgbClr val="7E8083"/>
                </a:solidFill>
                <a:latin typeface="Arial"/>
                <a:cs typeface="Arial"/>
              </a:rPr>
              <a:t>l</a:t>
            </a:r>
            <a:r>
              <a:rPr sz="1450" spc="-150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245" dirty="0">
                <a:solidFill>
                  <a:srgbClr val="7E8083"/>
                </a:solidFill>
                <a:latin typeface="Arial"/>
                <a:cs typeface="Arial"/>
              </a:rPr>
              <a:t>,n</a:t>
            </a:r>
            <a:r>
              <a:rPr sz="1450" spc="-290" dirty="0">
                <a:solidFill>
                  <a:srgbClr val="7E8083"/>
                </a:solidFill>
                <a:latin typeface="Arial"/>
                <a:cs typeface="Arial"/>
              </a:rPr>
              <a:t>;</a:t>
            </a:r>
            <a:r>
              <a:rPr sz="1450" spc="95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11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969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77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395" dirty="0">
                <a:solidFill>
                  <a:srgbClr val="7E8083"/>
                </a:solidFill>
                <a:latin typeface="Arial"/>
                <a:cs typeface="Arial"/>
              </a:rPr>
              <a:t>C</a:t>
            </a:r>
            <a:r>
              <a:rPr sz="1450" spc="-105" dirty="0">
                <a:solidFill>
                  <a:srgbClr val="7E8083"/>
                </a:solidFill>
                <a:latin typeface="Arial"/>
                <a:cs typeface="Arial"/>
              </a:rPr>
              <a:t>T</a:t>
            </a:r>
            <a:r>
              <a:rPr sz="1450" spc="60" dirty="0">
                <a:solidFill>
                  <a:srgbClr val="7E8083"/>
                </a:solidFill>
                <a:latin typeface="Arial"/>
                <a:cs typeface="Arial"/>
              </a:rPr>
              <a:t>pan</a:t>
            </a:r>
            <a:r>
              <a:rPr sz="145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275" dirty="0">
                <a:solidFill>
                  <a:srgbClr val="999A9C"/>
                </a:solidFill>
                <a:latin typeface="Arial"/>
                <a:cs typeface="Arial"/>
              </a:rPr>
              <a:t>,</a:t>
            </a:r>
            <a:endParaRPr sz="1450">
              <a:latin typeface="Arial"/>
              <a:cs typeface="Arial"/>
            </a:endParaRPr>
          </a:p>
          <a:p>
            <a:pPr marL="119380" marR="5080">
              <a:lnSpc>
                <a:spcPts val="1580"/>
              </a:lnSpc>
              <a:spcBef>
                <a:spcPts val="215"/>
              </a:spcBef>
            </a:pPr>
            <a:r>
              <a:rPr sz="1450" spc="-335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505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13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9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65" dirty="0">
                <a:solidFill>
                  <a:srgbClr val="7E8083"/>
                </a:solidFill>
                <a:latin typeface="Arial"/>
                <a:cs typeface="Arial"/>
              </a:rPr>
              <a:t>cT</a:t>
            </a:r>
            <a:r>
              <a:rPr sz="1450" spc="-195" dirty="0">
                <a:solidFill>
                  <a:srgbClr val="7E8083"/>
                </a:solidFill>
                <a:latin typeface="Arial"/>
                <a:cs typeface="Arial"/>
              </a:rPr>
              <a:t>e</a:t>
            </a:r>
            <a:r>
              <a:rPr sz="1450" spc="-60" dirty="0">
                <a:solidFill>
                  <a:srgbClr val="7E8083"/>
                </a:solidFill>
                <a:latin typeface="Arial"/>
                <a:cs typeface="Arial"/>
              </a:rPr>
              <a:t>pcTBy</a:t>
            </a:r>
            <a:r>
              <a:rPr sz="1450" spc="2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rgbClr val="7E8083"/>
                </a:solidFill>
                <a:latin typeface="Arial"/>
                <a:cs typeface="Arial"/>
              </a:rPr>
              <a:t>ocs</a:t>
            </a:r>
            <a:r>
              <a:rPr sz="1450" spc="-8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830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600" spc="50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220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130" dirty="0">
                <a:solidFill>
                  <a:srgbClr val="7E8083"/>
                </a:solidFill>
                <a:latin typeface="Arial"/>
                <a:cs typeface="Arial"/>
              </a:rPr>
              <a:t>YKH</a:t>
            </a:r>
            <a:r>
              <a:rPr sz="1450" spc="-12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7E8083"/>
                </a:solidFill>
                <a:latin typeface="Arial"/>
                <a:cs typeface="Arial"/>
              </a:rPr>
              <a:t>Y</a:t>
            </a:r>
            <a:r>
              <a:rPr sz="1450" spc="-65" dirty="0">
                <a:solidFill>
                  <a:srgbClr val="7E8083"/>
                </a:solidFill>
                <a:latin typeface="Arial"/>
                <a:cs typeface="Arial"/>
              </a:rPr>
              <a:t>Kp</a:t>
            </a:r>
            <a:r>
              <a:rPr sz="1450" spc="-165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"</a:t>
            </a:r>
            <a:r>
              <a:rPr sz="1450" spc="-260" dirty="0">
                <a:solidFill>
                  <a:srgbClr val="7E8083"/>
                </a:solidFill>
                <a:latin typeface="Arial"/>
                <a:cs typeface="Arial"/>
              </a:rPr>
              <a:t>i</a:t>
            </a:r>
            <a:r>
              <a:rPr sz="1450" spc="-75" dirty="0">
                <a:solidFill>
                  <a:srgbClr val="7E8083"/>
                </a:solidFill>
                <a:latin typeface="Arial"/>
                <a:cs typeface="Arial"/>
              </a:rPr>
              <a:t>HH.</a:t>
            </a:r>
            <a:r>
              <a:rPr sz="1450" spc="-6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7E8083"/>
                </a:solidFill>
                <a:latin typeface="Arial"/>
                <a:cs typeface="Arial"/>
              </a:rPr>
              <a:t>3ac</a:t>
            </a:r>
            <a:r>
              <a:rPr sz="1450" spc="-15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28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-254" dirty="0">
                <a:solidFill>
                  <a:srgbClr val="7E8083"/>
                </a:solidFill>
                <a:latin typeface="Arial"/>
                <a:cs typeface="Arial"/>
              </a:rPr>
              <a:t>B</a:t>
            </a:r>
            <a:r>
              <a:rPr sz="1450" spc="-125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160" dirty="0">
                <a:solidFill>
                  <a:srgbClr val="7E8083"/>
                </a:solidFill>
                <a:latin typeface="Arial"/>
                <a:cs typeface="Arial"/>
              </a:rPr>
              <a:t>H</a:t>
            </a:r>
            <a:r>
              <a:rPr sz="1450" spc="-285" dirty="0">
                <a:solidFill>
                  <a:srgbClr val="7E8083"/>
                </a:solidFill>
                <a:latin typeface="Arial"/>
                <a:cs typeface="Arial"/>
              </a:rPr>
              <a:t>K</a:t>
            </a:r>
            <a:r>
              <a:rPr sz="1450" spc="-415" dirty="0">
                <a:solidFill>
                  <a:srgbClr val="7E8083"/>
                </a:solidFill>
                <a:latin typeface="Arial"/>
                <a:cs typeface="Arial"/>
              </a:rPr>
              <a:t>O</a:t>
            </a:r>
            <a:r>
              <a:rPr sz="1450" spc="60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2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6E7074"/>
                </a:solidFill>
                <a:latin typeface="Arial"/>
                <a:cs typeface="Arial"/>
              </a:rPr>
              <a:t>Qe</a:t>
            </a:r>
            <a:r>
              <a:rPr sz="1450" spc="-195" dirty="0">
                <a:solidFill>
                  <a:srgbClr val="6E7074"/>
                </a:solidFill>
                <a:latin typeface="Arial"/>
                <a:cs typeface="Arial"/>
              </a:rPr>
              <a:t>H</a:t>
            </a:r>
            <a:r>
              <a:rPr sz="1450" spc="175" dirty="0">
                <a:solidFill>
                  <a:srgbClr val="6E7074"/>
                </a:solidFill>
                <a:latin typeface="Arial"/>
                <a:cs typeface="Arial"/>
              </a:rPr>
              <a:t>r</a:t>
            </a:r>
            <a:r>
              <a:rPr sz="1450" spc="110" dirty="0">
                <a:solidFill>
                  <a:srgbClr val="6E7074"/>
                </a:solidFill>
                <a:latin typeface="Arial"/>
                <a:cs typeface="Arial"/>
              </a:rPr>
              <a:t>p</a:t>
            </a:r>
            <a:r>
              <a:rPr sz="1450" spc="165" dirty="0">
                <a:solidFill>
                  <a:srgbClr val="6E7074"/>
                </a:solidFill>
                <a:latin typeface="Arial"/>
                <a:cs typeface="Arial"/>
              </a:rPr>
              <a:t>y</a:t>
            </a:r>
            <a:r>
              <a:rPr sz="1450" spc="-45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7E8083"/>
                </a:solidFill>
                <a:latin typeface="Times New Roman"/>
                <a:cs typeface="Times New Roman"/>
              </a:rPr>
              <a:t>€</a:t>
            </a:r>
            <a:r>
              <a:rPr sz="1200" dirty="0">
                <a:solidFill>
                  <a:srgbClr val="7E8083"/>
                </a:solidFill>
                <a:latin typeface="Times New Roman"/>
                <a:cs typeface="Times New Roman"/>
              </a:rPr>
              <a:t> </a:t>
            </a:r>
            <a:r>
              <a:rPr sz="1200" spc="-140" dirty="0">
                <a:solidFill>
                  <a:srgbClr val="7E8083"/>
                </a:solidFill>
                <a:latin typeface="Times New Roman"/>
                <a:cs typeface="Times New Roman"/>
              </a:rPr>
              <a:t> </a:t>
            </a:r>
            <a:r>
              <a:rPr sz="1450" spc="-195" dirty="0">
                <a:solidFill>
                  <a:srgbClr val="6E7074"/>
                </a:solidFill>
                <a:latin typeface="Arial"/>
                <a:cs typeface="Arial"/>
              </a:rPr>
              <a:t>EoJq&gt;</a:t>
            </a:r>
            <a:r>
              <a:rPr sz="1450" spc="-270" dirty="0">
                <a:solidFill>
                  <a:srgbClr val="6E7074"/>
                </a:solidFill>
                <a:latin typeface="Arial"/>
                <a:cs typeface="Arial"/>
              </a:rPr>
              <a:t>C</a:t>
            </a:r>
            <a:r>
              <a:rPr sz="1450" spc="-20" dirty="0">
                <a:solidFill>
                  <a:srgbClr val="6E7074"/>
                </a:solidFill>
                <a:latin typeface="Arial"/>
                <a:cs typeface="Arial"/>
              </a:rPr>
              <a:t>b</a:t>
            </a:r>
            <a:r>
              <a:rPr sz="1450" spc="-185" dirty="0">
                <a:solidFill>
                  <a:srgbClr val="6E7074"/>
                </a:solidFill>
                <a:latin typeface="Arial"/>
                <a:cs typeface="Arial"/>
              </a:rPr>
              <a:t>K</a:t>
            </a:r>
            <a:r>
              <a:rPr sz="1450" spc="-60" dirty="0">
                <a:solidFill>
                  <a:srgbClr val="6E7074"/>
                </a:solidFill>
                <a:latin typeface="Arial"/>
                <a:cs typeface="Arial"/>
              </a:rPr>
              <a:t>a</a:t>
            </a:r>
            <a:r>
              <a:rPr sz="1450" spc="-35" dirty="0">
                <a:solidFill>
                  <a:srgbClr val="6E7074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7E8083"/>
                </a:solidFill>
                <a:latin typeface="Arial"/>
                <a:cs typeface="Arial"/>
              </a:rPr>
              <a:t>M</a:t>
            </a:r>
            <a:r>
              <a:rPr sz="1450" spc="-70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-65" dirty="0">
                <a:solidFill>
                  <a:srgbClr val="7E8083"/>
                </a:solidFill>
                <a:latin typeface="Arial"/>
                <a:cs typeface="Arial"/>
              </a:rPr>
              <a:t>cb</a:t>
            </a:r>
            <a:r>
              <a:rPr sz="1450" spc="-160" dirty="0">
                <a:solidFill>
                  <a:srgbClr val="7E8083"/>
                </a:solidFill>
                <a:latin typeface="Arial"/>
                <a:cs typeface="Arial"/>
              </a:rPr>
              <a:t>K</a:t>
            </a:r>
            <a:r>
              <a:rPr sz="1450" spc="-60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35" dirty="0">
                <a:solidFill>
                  <a:srgbClr val="7E8083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7E8083"/>
                </a:solidFill>
                <a:latin typeface="Arial"/>
                <a:cs typeface="Arial"/>
              </a:rPr>
              <a:t>p</a:t>
            </a:r>
            <a:r>
              <a:rPr sz="1450" spc="-155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-40" dirty="0">
                <a:solidFill>
                  <a:srgbClr val="7E8083"/>
                </a:solidFill>
                <a:latin typeface="Arial"/>
                <a:cs typeface="Arial"/>
              </a:rPr>
              <a:t>,</a:t>
            </a:r>
            <a:r>
              <a:rPr sz="1450" spc="-254" dirty="0">
                <a:solidFill>
                  <a:srgbClr val="7E8083"/>
                </a:solidFill>
                <a:latin typeface="Arial"/>
                <a:cs typeface="Arial"/>
              </a:rPr>
              <a:t>n</a:t>
            </a:r>
            <a:r>
              <a:rPr sz="1450" spc="-20" dirty="0">
                <a:solidFill>
                  <a:srgbClr val="7E8083"/>
                </a:solidFill>
                <a:latin typeface="Arial"/>
                <a:cs typeface="Arial"/>
              </a:rPr>
              <a:t>a</a:t>
            </a:r>
            <a:r>
              <a:rPr sz="1450" spc="135" dirty="0">
                <a:solidFill>
                  <a:srgbClr val="7E8083"/>
                </a:solidFill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117" y="218113"/>
            <a:ext cx="9664117" cy="2298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5343" y="2751588"/>
            <a:ext cx="2751589" cy="3405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8935" y="3590487"/>
            <a:ext cx="1057012" cy="872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3121" y="2732349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>
                <a:moveTo>
                  <a:pt x="0" y="0"/>
                </a:moveTo>
                <a:lnTo>
                  <a:pt x="436065" y="0"/>
                </a:lnTo>
              </a:path>
            </a:pathLst>
          </a:custGeom>
          <a:ln w="8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12336" y="2925902"/>
            <a:ext cx="4723130" cy="211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40"/>
              </a:lnSpc>
            </a:pPr>
            <a:r>
              <a:rPr sz="5000" spc="165" dirty="0">
                <a:solidFill>
                  <a:srgbClr val="9ABF6E"/>
                </a:solidFill>
                <a:latin typeface="Arial"/>
                <a:cs typeface="Arial"/>
              </a:rPr>
              <a:t>*</a:t>
            </a:r>
            <a:r>
              <a:rPr sz="3300" spc="350" dirty="0">
                <a:solidFill>
                  <a:srgbClr val="595D69"/>
                </a:solidFill>
                <a:latin typeface="Arial"/>
                <a:cs typeface="Arial"/>
              </a:rPr>
              <a:t>B</a:t>
            </a:r>
            <a:r>
              <a:rPr sz="3300" spc="210" dirty="0">
                <a:solidFill>
                  <a:srgbClr val="595D69"/>
                </a:solidFill>
                <a:latin typeface="Arial"/>
                <a:cs typeface="Arial"/>
              </a:rPr>
              <a:t>q</a:t>
            </a:r>
            <a:r>
              <a:rPr sz="3300" spc="-770" dirty="0">
                <a:solidFill>
                  <a:srgbClr val="595D69"/>
                </a:solidFill>
                <a:latin typeface="Arial"/>
                <a:cs typeface="Arial"/>
              </a:rPr>
              <a:t>M</a:t>
            </a:r>
            <a:r>
              <a:rPr sz="3300" spc="-165" dirty="0">
                <a:solidFill>
                  <a:srgbClr val="595D69"/>
                </a:solidFill>
                <a:latin typeface="Arial"/>
                <a:cs typeface="Arial"/>
              </a:rPr>
              <a:t>TeJ</a:t>
            </a:r>
            <a:r>
              <a:rPr sz="3300" spc="-180" dirty="0">
                <a:solidFill>
                  <a:srgbClr val="595D69"/>
                </a:solidFill>
                <a:latin typeface="Arial"/>
                <a:cs typeface="Arial"/>
              </a:rPr>
              <a:t>i</a:t>
            </a:r>
            <a:r>
              <a:rPr sz="3300" spc="75" dirty="0">
                <a:solidFill>
                  <a:srgbClr val="595D69"/>
                </a:solidFill>
                <a:latin typeface="Arial"/>
                <a:cs typeface="Arial"/>
              </a:rPr>
              <a:t>h</a:t>
            </a:r>
            <a:r>
              <a:rPr sz="3300" spc="85" dirty="0">
                <a:solidFill>
                  <a:srgbClr val="595D69"/>
                </a:solidFill>
                <a:latin typeface="Arial"/>
                <a:cs typeface="Arial"/>
              </a:rPr>
              <a:t>-</a:t>
            </a:r>
            <a:r>
              <a:rPr sz="3300" spc="-610" dirty="0">
                <a:solidFill>
                  <a:srgbClr val="595D69"/>
                </a:solidFill>
                <a:latin typeface="Arial"/>
                <a:cs typeface="Arial"/>
              </a:rPr>
              <a:t>,IJ;e&lt;P</a:t>
            </a:r>
            <a:r>
              <a:rPr sz="3300" spc="-590" dirty="0">
                <a:solidFill>
                  <a:srgbClr val="595D69"/>
                </a:solidFill>
                <a:latin typeface="Arial"/>
                <a:cs typeface="Arial"/>
              </a:rPr>
              <a:t> </a:t>
            </a:r>
            <a:r>
              <a:rPr sz="3300" spc="-185" dirty="0">
                <a:solidFill>
                  <a:srgbClr val="595D69"/>
                </a:solidFill>
                <a:latin typeface="Arial"/>
                <a:cs typeface="Arial"/>
              </a:rPr>
              <a:t>e</a:t>
            </a:r>
            <a:r>
              <a:rPr sz="3300" spc="-170" dirty="0">
                <a:solidFill>
                  <a:srgbClr val="595D69"/>
                </a:solidFill>
                <a:latin typeface="Arial"/>
                <a:cs typeface="Arial"/>
              </a:rPr>
              <a:t>KT</a:t>
            </a:r>
            <a:r>
              <a:rPr sz="3300" spc="-340" dirty="0">
                <a:solidFill>
                  <a:srgbClr val="595D69"/>
                </a:solidFill>
                <a:latin typeface="Arial"/>
                <a:cs typeface="Arial"/>
              </a:rPr>
              <a:t>o</a:t>
            </a:r>
            <a:r>
              <a:rPr sz="3300" spc="275" dirty="0">
                <a:solidFill>
                  <a:srgbClr val="595D69"/>
                </a:solidFill>
                <a:latin typeface="Arial"/>
                <a:cs typeface="Arial"/>
              </a:rPr>
              <a:t>n</a:t>
            </a:r>
            <a:r>
              <a:rPr sz="3300" spc="80" dirty="0">
                <a:solidFill>
                  <a:srgbClr val="595D69"/>
                </a:solidFill>
                <a:latin typeface="Arial"/>
                <a:cs typeface="Arial"/>
              </a:rPr>
              <a:t>o</a:t>
            </a:r>
            <a:r>
              <a:rPr sz="3300" spc="819" dirty="0">
                <a:solidFill>
                  <a:srgbClr val="595D69"/>
                </a:solidFill>
                <a:latin typeface="Arial"/>
                <a:cs typeface="Arial"/>
              </a:rPr>
              <a:t>r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ts val="5710"/>
              </a:lnSpc>
            </a:pPr>
            <a:r>
              <a:rPr sz="5000" spc="165" dirty="0">
                <a:solidFill>
                  <a:srgbClr val="9ABF6E"/>
                </a:solidFill>
                <a:latin typeface="Arial"/>
                <a:cs typeface="Arial"/>
              </a:rPr>
              <a:t>*</a:t>
            </a:r>
            <a:r>
              <a:rPr sz="3300" spc="350" dirty="0">
                <a:solidFill>
                  <a:srgbClr val="595D69"/>
                </a:solidFill>
                <a:latin typeface="Arial"/>
                <a:cs typeface="Arial"/>
              </a:rPr>
              <a:t>B</a:t>
            </a:r>
            <a:r>
              <a:rPr sz="3300" spc="145" dirty="0">
                <a:solidFill>
                  <a:srgbClr val="595D69"/>
                </a:solidFill>
                <a:latin typeface="Arial"/>
                <a:cs typeface="Arial"/>
              </a:rPr>
              <a:t>q</a:t>
            </a:r>
            <a:r>
              <a:rPr sz="3300" spc="-705" dirty="0">
                <a:solidFill>
                  <a:srgbClr val="595D69"/>
                </a:solidFill>
                <a:latin typeface="Arial"/>
                <a:cs typeface="Arial"/>
              </a:rPr>
              <a:t>M</a:t>
            </a:r>
            <a:r>
              <a:rPr sz="3300" spc="-165" dirty="0">
                <a:solidFill>
                  <a:srgbClr val="595D69"/>
                </a:solidFill>
                <a:latin typeface="Arial"/>
                <a:cs typeface="Arial"/>
              </a:rPr>
              <a:t>TeJ</a:t>
            </a:r>
            <a:r>
              <a:rPr sz="3300" spc="-180" dirty="0">
                <a:solidFill>
                  <a:srgbClr val="595D69"/>
                </a:solidFill>
                <a:latin typeface="Arial"/>
                <a:cs typeface="Arial"/>
              </a:rPr>
              <a:t>i</a:t>
            </a:r>
            <a:r>
              <a:rPr sz="3300" spc="75" dirty="0">
                <a:solidFill>
                  <a:srgbClr val="595D69"/>
                </a:solidFill>
                <a:latin typeface="Arial"/>
                <a:cs typeface="Arial"/>
              </a:rPr>
              <a:t>h</a:t>
            </a:r>
            <a:r>
              <a:rPr sz="3300" spc="85" dirty="0">
                <a:solidFill>
                  <a:srgbClr val="595D69"/>
                </a:solidFill>
                <a:latin typeface="Arial"/>
                <a:cs typeface="Arial"/>
              </a:rPr>
              <a:t>-</a:t>
            </a:r>
            <a:r>
              <a:rPr sz="3300" spc="210" dirty="0">
                <a:solidFill>
                  <a:srgbClr val="595D69"/>
                </a:solidFill>
                <a:latin typeface="Arial"/>
                <a:cs typeface="Arial"/>
              </a:rPr>
              <a:t>n</a:t>
            </a:r>
            <a:r>
              <a:rPr sz="3300" spc="80" dirty="0">
                <a:solidFill>
                  <a:srgbClr val="595D69"/>
                </a:solidFill>
                <a:latin typeface="Arial"/>
                <a:cs typeface="Arial"/>
              </a:rPr>
              <a:t>o</a:t>
            </a:r>
            <a:r>
              <a:rPr sz="3300" spc="545" dirty="0">
                <a:solidFill>
                  <a:srgbClr val="595D69"/>
                </a:solidFill>
                <a:latin typeface="Arial"/>
                <a:cs typeface="Arial"/>
              </a:rPr>
              <a:t>r</a:t>
            </a:r>
            <a:r>
              <a:rPr sz="3300" spc="75" dirty="0">
                <a:solidFill>
                  <a:srgbClr val="595D69"/>
                </a:solidFill>
                <a:latin typeface="Arial"/>
                <a:cs typeface="Arial"/>
              </a:rPr>
              <a:t>o</a:t>
            </a:r>
            <a:r>
              <a:rPr sz="3300" spc="-45" dirty="0">
                <a:solidFill>
                  <a:srgbClr val="595D69"/>
                </a:solidFill>
                <a:latin typeface="Arial"/>
                <a:cs typeface="Arial"/>
              </a:rPr>
              <a:t>r</a:t>
            </a:r>
            <a:r>
              <a:rPr sz="3300" spc="20" dirty="0">
                <a:solidFill>
                  <a:srgbClr val="595D69"/>
                </a:solidFill>
                <a:latin typeface="Arial"/>
                <a:cs typeface="Arial"/>
              </a:rPr>
              <a:t>r</a:t>
            </a:r>
            <a:r>
              <a:rPr sz="3300" spc="-250" dirty="0">
                <a:solidFill>
                  <a:srgbClr val="595D69"/>
                </a:solidFill>
                <a:latin typeface="Arial"/>
                <a:cs typeface="Arial"/>
              </a:rPr>
              <a:t>e</a:t>
            </a:r>
            <a:r>
              <a:rPr sz="3300" spc="-565" dirty="0">
                <a:solidFill>
                  <a:srgbClr val="595D69"/>
                </a:solidFill>
                <a:latin typeface="Arial"/>
                <a:cs typeface="Arial"/>
              </a:rPr>
              <a:t>,IJ;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ts val="5870"/>
              </a:lnSpc>
            </a:pPr>
            <a:r>
              <a:rPr sz="5000" spc="-600" dirty="0">
                <a:solidFill>
                  <a:srgbClr val="9ABF6E"/>
                </a:solidFill>
                <a:latin typeface="Arial"/>
                <a:cs typeface="Arial"/>
              </a:rPr>
              <a:t>*</a:t>
            </a:r>
            <a:r>
              <a:rPr sz="3300" spc="-585" dirty="0">
                <a:solidFill>
                  <a:srgbClr val="595D69"/>
                </a:solidFill>
                <a:latin typeface="Arial"/>
                <a:cs typeface="Arial"/>
              </a:rPr>
              <a:t>I</a:t>
            </a:r>
            <a:r>
              <a:rPr sz="3300" spc="-1305" dirty="0">
                <a:solidFill>
                  <a:srgbClr val="595D69"/>
                </a:solidFill>
                <a:latin typeface="Arial"/>
                <a:cs typeface="Arial"/>
              </a:rPr>
              <a:t>l</a:t>
            </a:r>
            <a:r>
              <a:rPr sz="3300" spc="-310" dirty="0">
                <a:solidFill>
                  <a:srgbClr val="595D69"/>
                </a:solidFill>
                <a:latin typeface="Arial"/>
                <a:cs typeface="Arial"/>
              </a:rPr>
              <a:t>cM</a:t>
            </a:r>
            <a:r>
              <a:rPr sz="3300" spc="-375" dirty="0">
                <a:solidFill>
                  <a:srgbClr val="595D69"/>
                </a:solidFill>
                <a:latin typeface="Arial"/>
                <a:cs typeface="Arial"/>
              </a:rPr>
              <a:t>X</a:t>
            </a:r>
            <a:r>
              <a:rPr sz="3300" spc="-680" dirty="0">
                <a:solidFill>
                  <a:srgbClr val="595D69"/>
                </a:solidFill>
                <a:latin typeface="Arial"/>
                <a:cs typeface="Arial"/>
              </a:rPr>
              <a:t>O</a:t>
            </a:r>
            <a:r>
              <a:rPr sz="3300" spc="-250" dirty="0">
                <a:solidFill>
                  <a:srgbClr val="595D69"/>
                </a:solidFill>
                <a:latin typeface="Arial"/>
                <a:cs typeface="Arial"/>
              </a:rPr>
              <a:t>J</a:t>
            </a:r>
            <a:r>
              <a:rPr sz="3300" spc="-235" dirty="0">
                <a:solidFill>
                  <a:srgbClr val="595D69"/>
                </a:solidFill>
                <a:latin typeface="Arial"/>
                <a:cs typeface="Arial"/>
              </a:rPr>
              <a:t>I</a:t>
            </a:r>
            <a:r>
              <a:rPr sz="3300" spc="-745" dirty="0">
                <a:solidFill>
                  <a:srgbClr val="595D69"/>
                </a:solidFill>
                <a:latin typeface="Arial"/>
                <a:cs typeface="Arial"/>
              </a:rPr>
              <a:t>O</a:t>
            </a:r>
            <a:r>
              <a:rPr sz="3300" spc="745" dirty="0">
                <a:solidFill>
                  <a:srgbClr val="595D69"/>
                </a:solidFill>
                <a:latin typeface="Arial"/>
                <a:cs typeface="Arial"/>
              </a:rPr>
              <a:t>r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348" y="788564"/>
            <a:ext cx="771787" cy="587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4296" y="3020036"/>
            <a:ext cx="3942825" cy="4160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011" y="264015"/>
            <a:ext cx="9518015" cy="0"/>
          </a:xfrm>
          <a:custGeom>
            <a:avLst/>
            <a:gdLst/>
            <a:ahLst/>
            <a:cxnLst/>
            <a:rect l="l" t="t" r="r" b="b"/>
            <a:pathLst>
              <a:path w="9518015">
                <a:moveTo>
                  <a:pt x="0" y="0"/>
                </a:moveTo>
                <a:lnTo>
                  <a:pt x="9517979" y="0"/>
                </a:lnTo>
              </a:path>
            </a:pathLst>
          </a:custGeom>
          <a:ln w="25157">
            <a:solidFill>
              <a:srgbClr val="77A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047" y="318495"/>
            <a:ext cx="0" cy="1802130"/>
          </a:xfrm>
          <a:custGeom>
            <a:avLst/>
            <a:gdLst/>
            <a:ahLst/>
            <a:cxnLst/>
            <a:rect l="l" t="t" r="r" b="b"/>
            <a:pathLst>
              <a:path h="1802130">
                <a:moveTo>
                  <a:pt x="0" y="1802009"/>
                </a:moveTo>
                <a:lnTo>
                  <a:pt x="0" y="0"/>
                </a:lnTo>
              </a:path>
            </a:pathLst>
          </a:custGeom>
          <a:ln w="50315">
            <a:solidFill>
              <a:srgbClr val="93B8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729" y="1860679"/>
            <a:ext cx="2398395" cy="0"/>
          </a:xfrm>
          <a:custGeom>
            <a:avLst/>
            <a:gdLst/>
            <a:ahLst/>
            <a:cxnLst/>
            <a:rect l="l" t="t" r="r" b="b"/>
            <a:pathLst>
              <a:path w="2398395">
                <a:moveTo>
                  <a:pt x="0" y="0"/>
                </a:moveTo>
                <a:lnTo>
                  <a:pt x="2398362" y="0"/>
                </a:lnTo>
              </a:path>
            </a:pathLst>
          </a:custGeom>
          <a:ln w="25157">
            <a:solidFill>
              <a:srgbClr val="A3C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6486" y="1856489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>
                <a:moveTo>
                  <a:pt x="0" y="0"/>
                </a:moveTo>
                <a:lnTo>
                  <a:pt x="436065" y="0"/>
                </a:lnTo>
              </a:path>
            </a:pathLst>
          </a:custGeom>
          <a:ln w="41929">
            <a:solidFill>
              <a:srgbClr val="A3C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17570" y="301732"/>
            <a:ext cx="0" cy="2187575"/>
          </a:xfrm>
          <a:custGeom>
            <a:avLst/>
            <a:gdLst/>
            <a:ahLst/>
            <a:cxnLst/>
            <a:rect l="l" t="t" r="r" b="b"/>
            <a:pathLst>
              <a:path h="2187575">
                <a:moveTo>
                  <a:pt x="0" y="2187554"/>
                </a:moveTo>
                <a:lnTo>
                  <a:pt x="0" y="0"/>
                </a:lnTo>
              </a:path>
            </a:pathLst>
          </a:custGeom>
          <a:ln w="41929">
            <a:solidFill>
              <a:srgbClr val="9CB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9579" y="2732349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>
                <a:moveTo>
                  <a:pt x="0" y="0"/>
                </a:moveTo>
                <a:lnTo>
                  <a:pt x="452837" y="0"/>
                </a:lnTo>
              </a:path>
            </a:pathLst>
          </a:custGeom>
          <a:ln w="3175">
            <a:solidFill>
              <a:srgbClr val="DBE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5253" y="2782637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4">
                <a:moveTo>
                  <a:pt x="0" y="0"/>
                </a:moveTo>
                <a:lnTo>
                  <a:pt x="419294" y="0"/>
                </a:lnTo>
              </a:path>
            </a:pathLst>
          </a:custGeom>
          <a:ln w="3175">
            <a:solidFill>
              <a:srgbClr val="DBE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8170" y="2241643"/>
            <a:ext cx="5372100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75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125" dirty="0">
                <a:solidFill>
                  <a:srgbClr val="6E7075"/>
                </a:solidFill>
                <a:latin typeface="Arial"/>
                <a:cs typeface="Arial"/>
              </a:rPr>
              <a:t>o6</a:t>
            </a:r>
            <a:r>
              <a:rPr sz="1550" spc="5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355" dirty="0">
                <a:solidFill>
                  <a:srgbClr val="6E7075"/>
                </a:solidFill>
                <a:latin typeface="Arial"/>
                <a:cs typeface="Arial"/>
              </a:rPr>
              <a:t>ry</a:t>
            </a:r>
            <a:r>
              <a:rPr sz="155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Ha</a:t>
            </a:r>
            <a:r>
              <a:rPr sz="1550" spc="220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300" dirty="0">
                <a:solidFill>
                  <a:srgbClr val="6E7075"/>
                </a:solidFill>
                <a:latin typeface="Arial"/>
                <a:cs typeface="Arial"/>
              </a:rPr>
              <a:t>ro</a:t>
            </a:r>
            <a:r>
              <a:rPr sz="1550" spc="-10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-225" dirty="0">
                <a:solidFill>
                  <a:srgbClr val="6E7075"/>
                </a:solidFill>
                <a:latin typeface="Arial"/>
                <a:cs typeface="Arial"/>
              </a:rPr>
              <a:t>;</a:t>
            </a:r>
            <a:r>
              <a:rPr sz="1550" spc="-10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35" dirty="0">
                <a:solidFill>
                  <a:srgbClr val="6E7075"/>
                </a:solidFill>
                <a:latin typeface="Arial"/>
                <a:cs typeface="Arial"/>
              </a:rPr>
              <a:t>T</a:t>
            </a:r>
            <a:r>
              <a:rPr sz="1550" spc="120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254" dirty="0">
                <a:solidFill>
                  <a:srgbClr val="6E7075"/>
                </a:solidFill>
                <a:latin typeface="Arial"/>
                <a:cs typeface="Arial"/>
              </a:rPr>
              <a:t>y</a:t>
            </a:r>
            <a:r>
              <a:rPr sz="1550" spc="5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828287"/>
                </a:solidFill>
                <a:latin typeface="Arial"/>
                <a:cs typeface="Arial"/>
              </a:rPr>
              <a:t>3</a:t>
            </a:r>
            <a:r>
              <a:rPr sz="1550" spc="-95" dirty="0">
                <a:solidFill>
                  <a:srgbClr val="828287"/>
                </a:solidFill>
                <a:latin typeface="Arial"/>
                <a:cs typeface="Arial"/>
              </a:rPr>
              <a:t>a</a:t>
            </a:r>
            <a:r>
              <a:rPr sz="1550" spc="120" dirty="0">
                <a:solidFill>
                  <a:srgbClr val="828287"/>
                </a:solidFill>
                <a:latin typeface="Arial"/>
                <a:cs typeface="Arial"/>
              </a:rPr>
              <a:t>6</a:t>
            </a:r>
            <a:r>
              <a:rPr sz="1550" spc="5" dirty="0">
                <a:solidFill>
                  <a:srgbClr val="828287"/>
                </a:solidFill>
                <a:latin typeface="Arial"/>
                <a:cs typeface="Arial"/>
              </a:rPr>
              <a:t>e</a:t>
            </a:r>
            <a:r>
              <a:rPr sz="1550" spc="-85" dirty="0">
                <a:solidFill>
                  <a:srgbClr val="828287"/>
                </a:solidFill>
                <a:latin typeface="Arial"/>
                <a:cs typeface="Arial"/>
              </a:rPr>
              <a:t>3</a:t>
            </a:r>
            <a:r>
              <a:rPr sz="1550" spc="254" dirty="0">
                <a:solidFill>
                  <a:srgbClr val="828287"/>
                </a:solidFill>
                <a:latin typeface="Arial"/>
                <a:cs typeface="Arial"/>
              </a:rPr>
              <a:t>n</a:t>
            </a:r>
            <a:r>
              <a:rPr sz="1550" spc="-75" dirty="0">
                <a:solidFill>
                  <a:srgbClr val="828287"/>
                </a:solidFill>
                <a:latin typeface="Arial"/>
                <a:cs typeface="Arial"/>
              </a:rPr>
              <a:t>e</a:t>
            </a:r>
            <a:r>
              <a:rPr sz="1550" spc="110" dirty="0">
                <a:solidFill>
                  <a:srgbClr val="828287"/>
                </a:solidFill>
                <a:latin typeface="Arial"/>
                <a:cs typeface="Arial"/>
              </a:rPr>
              <a:t>qyr</a:t>
            </a:r>
            <a:r>
              <a:rPr sz="1550" spc="5" dirty="0">
                <a:solidFill>
                  <a:srgbClr val="828287"/>
                </a:solidFill>
                <a:latin typeface="Arial"/>
                <a:cs typeface="Arial"/>
              </a:rPr>
              <a:t>o</a:t>
            </a:r>
            <a:r>
              <a:rPr sz="1550" spc="405" dirty="0">
                <a:solidFill>
                  <a:srgbClr val="828287"/>
                </a:solidFill>
                <a:latin typeface="Arial"/>
                <a:cs typeface="Arial"/>
              </a:rPr>
              <a:t>r</a:t>
            </a:r>
            <a:r>
              <a:rPr sz="1550" spc="-140" dirty="0">
                <a:solidFill>
                  <a:srgbClr val="828287"/>
                </a:solidFill>
                <a:latin typeface="Arial"/>
                <a:cs typeface="Arial"/>
              </a:rPr>
              <a:t>i&gt;</a:t>
            </a:r>
            <a:r>
              <a:rPr sz="1550" spc="-30" dirty="0">
                <a:solidFill>
                  <a:srgbClr val="828287"/>
                </a:solidFill>
                <a:latin typeface="Arial"/>
                <a:cs typeface="Arial"/>
              </a:rPr>
              <a:t> </a:t>
            </a:r>
            <a:r>
              <a:rPr sz="1550" spc="254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-75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spc="-235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335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405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-204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-105" dirty="0">
                <a:solidFill>
                  <a:srgbClr val="6E7075"/>
                </a:solidFill>
                <a:latin typeface="Arial"/>
                <a:cs typeface="Arial"/>
              </a:rPr>
              <a:t>TI</a:t>
            </a:r>
            <a:r>
              <a:rPr sz="1550" spc="-204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81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8170" y="2353255"/>
            <a:ext cx="5365115" cy="4352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">
              <a:lnSpc>
                <a:spcPts val="1855"/>
              </a:lnSpc>
            </a:pPr>
            <a:r>
              <a:rPr sz="1850" spc="20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  <a:p>
            <a:pPr marL="20955">
              <a:lnSpc>
                <a:spcPts val="1495"/>
              </a:lnSpc>
            </a:pPr>
            <a:r>
              <a:rPr sz="1550" spc="125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20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-225" dirty="0">
                <a:solidFill>
                  <a:srgbClr val="6E7075"/>
                </a:solidFill>
                <a:latin typeface="Arial"/>
                <a:cs typeface="Arial"/>
              </a:rPr>
              <a:t>;</a:t>
            </a:r>
            <a:r>
              <a:rPr sz="1550" spc="65" dirty="0">
                <a:solidFill>
                  <a:srgbClr val="6E7075"/>
                </a:solidFill>
                <a:latin typeface="Arial"/>
                <a:cs typeface="Arial"/>
              </a:rPr>
              <a:t>lB</a:t>
            </a:r>
            <a:r>
              <a:rPr sz="1550" spc="-45" dirty="0">
                <a:solidFill>
                  <a:srgbClr val="6E7075"/>
                </a:solidFill>
                <a:latin typeface="Arial"/>
                <a:cs typeface="Arial"/>
              </a:rPr>
              <a:t>HHK</a:t>
            </a:r>
            <a:r>
              <a:rPr sz="1550" spc="-8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114" dirty="0">
                <a:solidFill>
                  <a:srgbClr val="6E7075"/>
                </a:solidFill>
                <a:latin typeface="Arial"/>
                <a:cs typeface="Arial"/>
              </a:rPr>
              <a:t>:.</a:t>
            </a:r>
            <a:r>
              <a:rPr sz="1550" spc="-50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-10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10" dirty="0">
                <a:solidFill>
                  <a:srgbClr val="6E7075"/>
                </a:solidFill>
                <a:latin typeface="Arial"/>
                <a:cs typeface="Arial"/>
              </a:rPr>
              <a:t>KT</a:t>
            </a:r>
            <a:r>
              <a:rPr sz="1550" spc="-11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254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165" dirty="0">
                <a:solidFill>
                  <a:srgbClr val="6E7075"/>
                </a:solidFill>
                <a:latin typeface="Arial"/>
                <a:cs typeface="Arial"/>
              </a:rPr>
              <a:t>,</a:t>
            </a:r>
            <a:r>
              <a:rPr sz="1550" spc="135" dirty="0">
                <a:solidFill>
                  <a:srgbClr val="6E7075"/>
                </a:solidFill>
                <a:latin typeface="Arial"/>
                <a:cs typeface="Arial"/>
              </a:rPr>
              <a:t>B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q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229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165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125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20" dirty="0">
                <a:solidFill>
                  <a:srgbClr val="6E7075"/>
                </a:solidFill>
                <a:latin typeface="Arial"/>
                <a:cs typeface="Arial"/>
              </a:rPr>
              <a:t>i&gt;-</a:t>
            </a:r>
            <a:r>
              <a:rPr sz="1550" spc="-80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254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75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254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10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spc="-170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165" dirty="0">
                <a:solidFill>
                  <a:srgbClr val="6E7075"/>
                </a:solidFill>
                <a:latin typeface="Arial"/>
                <a:cs typeface="Arial"/>
              </a:rPr>
              <a:t>,</a:t>
            </a:r>
            <a:r>
              <a:rPr sz="1550" spc="135" dirty="0">
                <a:solidFill>
                  <a:srgbClr val="6E7075"/>
                </a:solidFill>
                <a:latin typeface="Arial"/>
                <a:cs typeface="Arial"/>
              </a:rPr>
              <a:t>B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q</a:t>
            </a:r>
            <a:r>
              <a:rPr sz="155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20" dirty="0">
                <a:solidFill>
                  <a:srgbClr val="6E7075"/>
                </a:solidFill>
                <a:latin typeface="Arial"/>
                <a:cs typeface="Arial"/>
              </a:rPr>
              <a:t>T</a:t>
            </a:r>
            <a:r>
              <a:rPr sz="1550" spc="-95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65" dirty="0">
                <a:solidFill>
                  <a:srgbClr val="6E7075"/>
                </a:solidFill>
                <a:latin typeface="Arial"/>
                <a:cs typeface="Arial"/>
              </a:rPr>
              <a:t>.Jlb-</a:t>
            </a:r>
            <a:endParaRPr sz="1550">
              <a:latin typeface="Arial"/>
              <a:cs typeface="Arial"/>
            </a:endParaRPr>
          </a:p>
          <a:p>
            <a:pPr marL="20955" marR="5080" indent="-8890">
              <a:lnSpc>
                <a:spcPct val="127699"/>
              </a:lnSpc>
            </a:pP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spc="-170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-180" dirty="0">
                <a:solidFill>
                  <a:srgbClr val="6E7075"/>
                </a:solidFill>
                <a:latin typeface="Arial"/>
                <a:cs typeface="Arial"/>
              </a:rPr>
              <a:t>e&lt;P</a:t>
            </a:r>
            <a:r>
              <a:rPr sz="1550" spc="-130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20" dirty="0">
                <a:solidFill>
                  <a:srgbClr val="6E7075"/>
                </a:solidFill>
                <a:latin typeface="Arial"/>
                <a:cs typeface="Arial"/>
              </a:rPr>
              <a:t>KT</a:t>
            </a:r>
            <a:r>
              <a:rPr sz="1550" spc="-114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21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15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484" dirty="0">
                <a:solidFill>
                  <a:srgbClr val="6E7075"/>
                </a:solidFill>
                <a:latin typeface="Arial"/>
                <a:cs typeface="Arial"/>
              </a:rPr>
              <a:t>,</a:t>
            </a:r>
            <a:r>
              <a:rPr sz="1550" spc="125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215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-25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120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130" dirty="0">
                <a:solidFill>
                  <a:srgbClr val="6E7075"/>
                </a:solidFill>
                <a:latin typeface="Arial"/>
                <a:cs typeface="Arial"/>
              </a:rPr>
              <a:t>TW</a:t>
            </a:r>
            <a:r>
              <a:rPr sz="1550" spc="-9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95" dirty="0">
                <a:solidFill>
                  <a:srgbClr val="6E7075"/>
                </a:solidFill>
                <a:latin typeface="Arial"/>
                <a:cs typeface="Arial"/>
              </a:rPr>
              <a:t>HHii</a:t>
            </a:r>
            <a:r>
              <a:rPr sz="1550" spc="-11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254" dirty="0">
                <a:solidFill>
                  <a:srgbClr val="5D5D64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5D5D64"/>
                </a:solidFill>
                <a:latin typeface="Arial"/>
                <a:cs typeface="Arial"/>
              </a:rPr>
              <a:t>cHX</a:t>
            </a:r>
            <a:r>
              <a:rPr sz="1550" spc="-65" dirty="0">
                <a:solidFill>
                  <a:srgbClr val="5D5D64"/>
                </a:solidFill>
                <a:latin typeface="Arial"/>
                <a:cs typeface="Arial"/>
              </a:rPr>
              <a:t>o</a:t>
            </a:r>
            <a:r>
              <a:rPr sz="1550" spc="190" dirty="0">
                <a:solidFill>
                  <a:srgbClr val="5D5D64"/>
                </a:solidFill>
                <a:latin typeface="Arial"/>
                <a:cs typeface="Arial"/>
              </a:rPr>
              <a:t>n</a:t>
            </a:r>
            <a:r>
              <a:rPr sz="1550" spc="90" dirty="0">
                <a:solidFill>
                  <a:srgbClr val="5D5D64"/>
                </a:solidFill>
                <a:latin typeface="Arial"/>
                <a:cs typeface="Arial"/>
              </a:rPr>
              <a:t>or,</a:t>
            </a:r>
            <a:r>
              <a:rPr sz="1550" spc="-20" dirty="0">
                <a:solidFill>
                  <a:srgbClr val="5D5D64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6E7075"/>
                </a:solidFill>
                <a:latin typeface="Arial"/>
                <a:cs typeface="Arial"/>
              </a:rPr>
              <a:t>B</a:t>
            </a:r>
            <a:r>
              <a:rPr sz="1550" spc="-110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10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-135" dirty="0">
                <a:solidFill>
                  <a:srgbClr val="6E7075"/>
                </a:solidFill>
                <a:latin typeface="Arial"/>
                <a:cs typeface="Arial"/>
              </a:rPr>
              <a:t>aH</a:t>
            </a:r>
            <a:r>
              <a:rPr sz="1550" spc="-35" dirty="0">
                <a:solidFill>
                  <a:srgbClr val="6E7075"/>
                </a:solidFill>
                <a:latin typeface="Arial"/>
                <a:cs typeface="Arial"/>
              </a:rPr>
              <a:t>T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40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5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1170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-107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80" dirty="0">
                <a:solidFill>
                  <a:srgbClr val="6E7075"/>
                </a:solidFill>
                <a:latin typeface="Arial"/>
                <a:cs typeface="Arial"/>
              </a:rPr>
              <a:t>c</a:t>
            </a:r>
            <a:r>
              <a:rPr sz="1550" spc="-20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-160" dirty="0">
                <a:solidFill>
                  <a:srgbClr val="6E7075"/>
                </a:solidFill>
                <a:latin typeface="Arial"/>
                <a:cs typeface="Arial"/>
              </a:rPr>
              <a:t>;</a:t>
            </a:r>
            <a:r>
              <a:rPr sz="1550" spc="40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2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190" dirty="0">
                <a:solidFill>
                  <a:srgbClr val="6E7075"/>
                </a:solidFill>
                <a:latin typeface="Arial"/>
                <a:cs typeface="Arial"/>
              </a:rPr>
              <a:t>B</a:t>
            </a:r>
            <a:r>
              <a:rPr sz="1550" spc="-25" dirty="0">
                <a:solidFill>
                  <a:srgbClr val="6E7075"/>
                </a:solidFill>
                <a:latin typeface="Arial"/>
                <a:cs typeface="Arial"/>
              </a:rPr>
              <a:t>qJIT</a:t>
            </a:r>
            <a:r>
              <a:rPr sz="1550" spc="-65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75" dirty="0">
                <a:solidFill>
                  <a:srgbClr val="6E7075"/>
                </a:solidFill>
                <a:latin typeface="Arial"/>
                <a:cs typeface="Arial"/>
              </a:rPr>
              <a:t>ID</a:t>
            </a:r>
            <a:r>
              <a:rPr sz="1550" spc="-17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5" dirty="0">
                <a:solidFill>
                  <a:srgbClr val="6E7075"/>
                </a:solidFill>
                <a:latin typeface="Arial"/>
                <a:cs typeface="Arial"/>
              </a:rPr>
              <a:t>-</a:t>
            </a:r>
            <a:r>
              <a:rPr sz="1550" spc="254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65" dirty="0">
                <a:solidFill>
                  <a:srgbClr val="6E7075"/>
                </a:solidFill>
                <a:latin typeface="Arial"/>
                <a:cs typeface="Arial"/>
              </a:rPr>
              <a:t>ea6</a:t>
            </a:r>
            <a:r>
              <a:rPr sz="1550" spc="1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430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-14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6E7075"/>
                </a:solidFill>
                <a:latin typeface="Arial"/>
                <a:cs typeface="Arial"/>
              </a:rPr>
              <a:t>T</a:t>
            </a:r>
            <a:r>
              <a:rPr sz="1550" spc="-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405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30" dirty="0">
                <a:solidFill>
                  <a:srgbClr val="6E7075"/>
                </a:solidFill>
                <a:latin typeface="Arial"/>
                <a:cs typeface="Arial"/>
              </a:rPr>
              <a:t>a.</a:t>
            </a:r>
            <a:r>
              <a:rPr sz="1550" spc="4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204" dirty="0">
                <a:solidFill>
                  <a:srgbClr val="6E7075"/>
                </a:solidFill>
                <a:latin typeface="Arial"/>
                <a:cs typeface="Arial"/>
              </a:rPr>
              <a:t>1</a:t>
            </a:r>
            <a:r>
              <a:rPr sz="1550" spc="-140" dirty="0">
                <a:solidFill>
                  <a:srgbClr val="6E7075"/>
                </a:solidFill>
                <a:latin typeface="Arial"/>
                <a:cs typeface="Arial"/>
              </a:rPr>
              <a:t>(</a:t>
            </a:r>
            <a:r>
              <a:rPr sz="1550" spc="-10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13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35" dirty="0">
                <a:solidFill>
                  <a:srgbClr val="6E7075"/>
                </a:solidFill>
                <a:latin typeface="Arial"/>
                <a:cs typeface="Arial"/>
              </a:rPr>
              <a:t>T</a:t>
            </a:r>
            <a:r>
              <a:rPr sz="1550" spc="140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-3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265" dirty="0">
                <a:solidFill>
                  <a:srgbClr val="6E7075"/>
                </a:solidFill>
                <a:latin typeface="Arial"/>
                <a:cs typeface="Arial"/>
              </a:rPr>
              <a:t>&lt;P</a:t>
            </a:r>
            <a:r>
              <a:rPr sz="1550" spc="-300" dirty="0">
                <a:solidFill>
                  <a:srgbClr val="6E7075"/>
                </a:solidFill>
                <a:latin typeface="Arial"/>
                <a:cs typeface="Arial"/>
              </a:rPr>
              <a:t>Y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10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-1100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-78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130" dirty="0">
                <a:solidFill>
                  <a:srgbClr val="6E7075"/>
                </a:solidFill>
                <a:latin typeface="Arial"/>
                <a:cs typeface="Arial"/>
              </a:rPr>
              <a:t>oeye</a:t>
            </a:r>
            <a:r>
              <a:rPr sz="1550" spc="2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5D5D64"/>
                </a:solidFill>
                <a:latin typeface="Arial"/>
                <a:cs typeface="Arial"/>
              </a:rPr>
              <a:t>H</a:t>
            </a:r>
            <a:r>
              <a:rPr sz="1550" spc="120" dirty="0">
                <a:solidFill>
                  <a:srgbClr val="5D5D64"/>
                </a:solidFill>
                <a:latin typeface="Arial"/>
                <a:cs typeface="Arial"/>
              </a:rPr>
              <a:t>a</a:t>
            </a:r>
            <a:r>
              <a:rPr sz="1550" spc="-30" dirty="0">
                <a:solidFill>
                  <a:srgbClr val="5D5D64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6E7075"/>
                </a:solidFill>
                <a:latin typeface="Arial"/>
                <a:cs typeface="Arial"/>
              </a:rPr>
              <a:t>6a3i</a:t>
            </a:r>
            <a:endParaRPr sz="15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580"/>
              </a:spcBef>
            </a:pP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rr</a:t>
            </a:r>
            <a:r>
              <a:rPr sz="1550" spc="25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1335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-107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-145" dirty="0">
                <a:solidFill>
                  <a:srgbClr val="6E7075"/>
                </a:solidFill>
                <a:latin typeface="Arial"/>
                <a:cs typeface="Arial"/>
              </a:rPr>
              <a:t>:</a:t>
            </a:r>
            <a:r>
              <a:rPr sz="1550" spc="-10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65" dirty="0">
                <a:solidFill>
                  <a:srgbClr val="6E7075"/>
                </a:solidFill>
                <a:latin typeface="Arial"/>
                <a:cs typeface="Arial"/>
              </a:rPr>
              <a:t>IDI</a:t>
            </a:r>
            <a:r>
              <a:rPr sz="1550" spc="-18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145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150" dirty="0">
                <a:solidFill>
                  <a:srgbClr val="6E7075"/>
                </a:solidFill>
                <a:latin typeface="Arial"/>
                <a:cs typeface="Arial"/>
              </a:rPr>
              <a:t>5</a:t>
            </a:r>
            <a:r>
              <a:rPr sz="1550" spc="-229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-60" dirty="0">
                <a:solidFill>
                  <a:srgbClr val="6E7075"/>
                </a:solidFill>
                <a:latin typeface="Arial"/>
                <a:cs typeface="Arial"/>
              </a:rPr>
              <a:t>ci</a:t>
            </a:r>
            <a:r>
              <a:rPr sz="1550" spc="-204" dirty="0">
                <a:solidFill>
                  <a:srgbClr val="6E7075"/>
                </a:solidFill>
                <a:latin typeface="Arial"/>
                <a:cs typeface="Arial"/>
              </a:rPr>
              <a:t>&gt;</a:t>
            </a:r>
            <a:r>
              <a:rPr sz="1550" spc="-60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265" dirty="0">
                <a:solidFill>
                  <a:srgbClr val="6E7075"/>
                </a:solidFill>
                <a:latin typeface="Arial"/>
                <a:cs typeface="Arial"/>
              </a:rPr>
              <a:t>ro</a:t>
            </a:r>
            <a:r>
              <a:rPr sz="1550" spc="-4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50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-175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35" dirty="0">
                <a:solidFill>
                  <a:srgbClr val="6E7075"/>
                </a:solidFill>
                <a:latin typeface="Arial"/>
                <a:cs typeface="Arial"/>
              </a:rPr>
              <a:t>,n</a:t>
            </a:r>
            <a:r>
              <a:rPr sz="1550" spc="-190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509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-420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120" dirty="0">
                <a:solidFill>
                  <a:srgbClr val="6E7075"/>
                </a:solidFill>
                <a:latin typeface="Arial"/>
                <a:cs typeface="Arial"/>
              </a:rPr>
              <a:t>q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275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18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2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275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-420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-20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-225" dirty="0">
                <a:solidFill>
                  <a:srgbClr val="6E7075"/>
                </a:solidFill>
                <a:latin typeface="Arial"/>
                <a:cs typeface="Arial"/>
              </a:rPr>
              <a:t>;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35" dirty="0">
                <a:solidFill>
                  <a:srgbClr val="6E7075"/>
                </a:solidFill>
                <a:latin typeface="Arial"/>
                <a:cs typeface="Arial"/>
              </a:rPr>
              <a:t>10</a:t>
            </a:r>
            <a:endParaRPr sz="1550">
              <a:latin typeface="Arial"/>
              <a:cs typeface="Arial"/>
            </a:endParaRPr>
          </a:p>
          <a:p>
            <a:pPr marL="20955" marR="142875" indent="8255">
              <a:lnSpc>
                <a:spcPct val="105100"/>
              </a:lnSpc>
              <a:spcBef>
                <a:spcPts val="420"/>
              </a:spcBef>
            </a:pPr>
            <a:r>
              <a:rPr sz="1550" spc="370" dirty="0">
                <a:solidFill>
                  <a:srgbClr val="828287"/>
                </a:solidFill>
                <a:latin typeface="Arial"/>
                <a:cs typeface="Arial"/>
              </a:rPr>
              <a:t>«</a:t>
            </a:r>
            <a:r>
              <a:rPr sz="1550" spc="-919" dirty="0">
                <a:solidFill>
                  <a:srgbClr val="828287"/>
                </a:solidFill>
                <a:latin typeface="Arial"/>
                <a:cs typeface="Arial"/>
              </a:rPr>
              <a:t>l</a:t>
            </a:r>
            <a:r>
              <a:rPr sz="1550" spc="190" dirty="0">
                <a:solidFill>
                  <a:srgbClr val="828287"/>
                </a:solidFill>
                <a:latin typeface="Arial"/>
                <a:cs typeface="Arial"/>
              </a:rPr>
              <a:t>p</a:t>
            </a:r>
            <a:r>
              <a:rPr sz="1550" spc="20" dirty="0">
                <a:solidFill>
                  <a:srgbClr val="828287"/>
                </a:solidFill>
                <a:latin typeface="Arial"/>
                <a:cs typeface="Arial"/>
              </a:rPr>
              <a:t>ec</a:t>
            </a:r>
            <a:r>
              <a:rPr sz="1550" spc="-20" dirty="0">
                <a:solidFill>
                  <a:srgbClr val="828287"/>
                </a:solidFill>
                <a:latin typeface="Arial"/>
                <a:cs typeface="Arial"/>
              </a:rPr>
              <a:t>T</a:t>
            </a:r>
            <a:r>
              <a:rPr sz="1550" spc="55" dirty="0">
                <a:solidFill>
                  <a:srgbClr val="828287"/>
                </a:solidFill>
                <a:latin typeface="Arial"/>
                <a:cs typeface="Arial"/>
              </a:rPr>
              <a:t>IDK",</a:t>
            </a:r>
            <a:r>
              <a:rPr sz="1550" spc="-85" dirty="0">
                <a:solidFill>
                  <a:srgbClr val="828287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828287"/>
                </a:solidFill>
                <a:latin typeface="Arial"/>
                <a:cs typeface="Arial"/>
              </a:rPr>
              <a:t>3a</a:t>
            </a:r>
            <a:r>
              <a:rPr sz="1550" spc="-80" dirty="0">
                <a:solidFill>
                  <a:srgbClr val="828287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35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spc="-280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110" dirty="0">
                <a:solidFill>
                  <a:srgbClr val="6E7075"/>
                </a:solidFill>
                <a:latin typeface="Arial"/>
                <a:cs typeface="Arial"/>
              </a:rPr>
              <a:t>ec</a:t>
            </a:r>
            <a:r>
              <a:rPr sz="1550" spc="4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dirty="0">
                <a:solidFill>
                  <a:srgbClr val="6E7075"/>
                </a:solidFill>
                <a:latin typeface="Arial"/>
                <a:cs typeface="Arial"/>
              </a:rPr>
              <a:t>10:</a:t>
            </a:r>
            <a:r>
              <a:rPr sz="1550" spc="-3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6E7075"/>
                </a:solidFill>
                <a:latin typeface="Arial"/>
                <a:cs typeface="Arial"/>
              </a:rPr>
              <a:t>B</a:t>
            </a:r>
            <a:r>
              <a:rPr sz="1550" spc="-175" dirty="0">
                <a:solidFill>
                  <a:srgbClr val="6E7075"/>
                </a:solidFill>
                <a:latin typeface="Arial"/>
                <a:cs typeface="Arial"/>
              </a:rPr>
              <a:t>y</a:t>
            </a:r>
            <a:r>
              <a:rPr sz="1550" spc="320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105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8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210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285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spc="-29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204" dirty="0">
                <a:solidFill>
                  <a:srgbClr val="6E7075"/>
                </a:solidFill>
                <a:latin typeface="Arial"/>
                <a:cs typeface="Arial"/>
              </a:rPr>
              <a:t>X</a:t>
            </a:r>
            <a:r>
              <a:rPr sz="1550" spc="215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-75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-260" dirty="0">
                <a:solidFill>
                  <a:srgbClr val="6E7075"/>
                </a:solidFill>
                <a:latin typeface="Arial"/>
                <a:cs typeface="Arial"/>
              </a:rPr>
              <a:t>1&gt;</a:t>
            </a:r>
            <a:r>
              <a:rPr sz="1550" spc="-48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4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175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-265" dirty="0">
                <a:solidFill>
                  <a:srgbClr val="6E7075"/>
                </a:solidFill>
                <a:latin typeface="Arial"/>
                <a:cs typeface="Arial"/>
              </a:rPr>
              <a:t>J&gt;</a:t>
            </a:r>
            <a:r>
              <a:rPr sz="1550" spc="-375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275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145" dirty="0">
                <a:solidFill>
                  <a:srgbClr val="6E7075"/>
                </a:solidFill>
                <a:latin typeface="Arial"/>
                <a:cs typeface="Arial"/>
              </a:rPr>
              <a:t>o,</a:t>
            </a:r>
            <a:r>
              <a:rPr sz="1550" spc="9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900" spc="45" dirty="0">
                <a:solidFill>
                  <a:srgbClr val="6E7075"/>
                </a:solidFill>
                <a:latin typeface="Times New Roman"/>
                <a:cs typeface="Times New Roman"/>
              </a:rPr>
              <a:t>5</a:t>
            </a:r>
            <a:r>
              <a:rPr sz="1900" spc="-40" dirty="0">
                <a:solidFill>
                  <a:srgbClr val="6E7075"/>
                </a:solidFill>
                <a:latin typeface="Times New Roman"/>
                <a:cs typeface="Times New Roman"/>
              </a:rPr>
              <a:t>7</a:t>
            </a:r>
            <a:r>
              <a:rPr sz="1900" spc="35" dirty="0">
                <a:solidFill>
                  <a:srgbClr val="6E7075"/>
                </a:solidFill>
                <a:latin typeface="Times New Roman"/>
                <a:cs typeface="Times New Roman"/>
              </a:rPr>
              <a:t>A,</a:t>
            </a:r>
            <a:r>
              <a:rPr sz="1900" spc="45" dirty="0">
                <a:solidFill>
                  <a:srgbClr val="6E7075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285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spc="-29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145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95" dirty="0">
                <a:solidFill>
                  <a:srgbClr val="6E7075"/>
                </a:solidFill>
                <a:latin typeface="Arial"/>
                <a:cs typeface="Arial"/>
              </a:rPr>
              <a:t>5</a:t>
            </a:r>
            <a:r>
              <a:rPr sz="1550" spc="-280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35" dirty="0">
                <a:solidFill>
                  <a:srgbClr val="6E7075"/>
                </a:solidFill>
                <a:latin typeface="Arial"/>
                <a:cs typeface="Arial"/>
              </a:rPr>
              <a:t>Ka,</a:t>
            </a:r>
            <a:r>
              <a:rPr sz="1550" spc="-5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150" dirty="0">
                <a:solidFill>
                  <a:srgbClr val="6E7075"/>
                </a:solidFill>
                <a:latin typeface="Arial"/>
                <a:cs typeface="Arial"/>
              </a:rPr>
              <a:t>&lt;I&gt;</a:t>
            </a:r>
            <a:r>
              <a:rPr sz="1550" spc="-265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6E7075"/>
                </a:solidFill>
                <a:latin typeface="Arial"/>
                <a:cs typeface="Arial"/>
              </a:rPr>
              <a:t>c</a:t>
            </a:r>
            <a:r>
              <a:rPr sz="1550" spc="65" dirty="0">
                <a:solidFill>
                  <a:srgbClr val="6E7075"/>
                </a:solidFill>
                <a:latin typeface="Arial"/>
                <a:cs typeface="Arial"/>
              </a:rPr>
              <a:t>T</a:t>
            </a:r>
            <a:r>
              <a:rPr sz="1550" spc="2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6E7075"/>
                </a:solidFill>
                <a:latin typeface="Arial"/>
                <a:cs typeface="Arial"/>
              </a:rPr>
              <a:t>B</a:t>
            </a:r>
            <a:r>
              <a:rPr sz="1550" spc="-15" dirty="0">
                <a:solidFill>
                  <a:srgbClr val="6E7075"/>
                </a:solidFill>
                <a:latin typeface="Arial"/>
                <a:cs typeface="Arial"/>
              </a:rPr>
              <a:t>c</a:t>
            </a:r>
            <a:r>
              <a:rPr sz="1550" spc="-295" dirty="0">
                <a:solidFill>
                  <a:srgbClr val="6E7075"/>
                </a:solidFill>
                <a:latin typeface="Arial"/>
                <a:cs typeface="Arial"/>
              </a:rPr>
              <a:t>1&gt;</a:t>
            </a:r>
            <a:r>
              <a:rPr sz="1550" spc="-465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275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18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2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180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5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204" dirty="0">
                <a:solidFill>
                  <a:srgbClr val="6E7075"/>
                </a:solidFill>
                <a:latin typeface="Arial"/>
                <a:cs typeface="Arial"/>
              </a:rPr>
              <a:t>l</a:t>
            </a:r>
            <a:r>
              <a:rPr sz="1550" spc="-22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12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80" dirty="0">
                <a:solidFill>
                  <a:srgbClr val="6E7075"/>
                </a:solidFill>
                <a:latin typeface="Arial"/>
                <a:cs typeface="Arial"/>
              </a:rPr>
              <a:t>y</a:t>
            </a:r>
            <a:r>
              <a:rPr sz="1550" spc="484" dirty="0">
                <a:solidFill>
                  <a:srgbClr val="6E7075"/>
                </a:solidFill>
                <a:latin typeface="Arial"/>
                <a:cs typeface="Arial"/>
              </a:rPr>
              <a:t>,</a:t>
            </a:r>
            <a:r>
              <a:rPr sz="1550" spc="-15" dirty="0">
                <a:solidFill>
                  <a:srgbClr val="6E7075"/>
                </a:solidFill>
                <a:latin typeface="Arial"/>
                <a:cs typeface="Arial"/>
              </a:rPr>
              <a:t>KH</a:t>
            </a:r>
            <a:r>
              <a:rPr sz="1550" spc="-275" dirty="0">
                <a:solidFill>
                  <a:srgbClr val="6E7075"/>
                </a:solidFill>
                <a:latin typeface="Arial"/>
                <a:cs typeface="Arial"/>
              </a:rPr>
              <a:t>:</a:t>
            </a:r>
            <a:r>
              <a:rPr sz="1550" spc="290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-90" dirty="0">
                <a:solidFill>
                  <a:srgbClr val="6E7075"/>
                </a:solidFill>
                <a:latin typeface="Arial"/>
                <a:cs typeface="Arial"/>
              </a:rPr>
              <a:t>ci&gt;</a:t>
            </a:r>
            <a:r>
              <a:rPr sz="1550" spc="-185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30" dirty="0">
                <a:solidFill>
                  <a:srgbClr val="6E7075"/>
                </a:solidFill>
                <a:latin typeface="Arial"/>
                <a:cs typeface="Arial"/>
              </a:rPr>
              <a:t>i: </a:t>
            </a:r>
            <a:r>
              <a:rPr sz="1550" spc="14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40" dirty="0">
                <a:solidFill>
                  <a:srgbClr val="6E7075"/>
                </a:solidFill>
                <a:latin typeface="Arial"/>
                <a:cs typeface="Arial"/>
              </a:rPr>
              <a:t>6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125" dirty="0">
                <a:solidFill>
                  <a:srgbClr val="6E7075"/>
                </a:solidFill>
                <a:latin typeface="Arial"/>
                <a:cs typeface="Arial"/>
              </a:rPr>
              <a:t>cT</a:t>
            </a:r>
            <a:r>
              <a:rPr sz="1550" spc="30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484" dirty="0">
                <a:solidFill>
                  <a:srgbClr val="6E7075"/>
                </a:solidFill>
                <a:latin typeface="Arial"/>
                <a:cs typeface="Arial"/>
              </a:rPr>
              <a:t>,</a:t>
            </a:r>
            <a:r>
              <a:rPr sz="1900" spc="25" dirty="0">
                <a:solidFill>
                  <a:srgbClr val="6E7075"/>
                </a:solidFill>
                <a:latin typeface="Times New Roman"/>
                <a:cs typeface="Times New Roman"/>
              </a:rPr>
              <a:t>08150.</a:t>
            </a:r>
            <a:r>
              <a:rPr sz="1900" spc="20" dirty="0">
                <a:solidFill>
                  <a:srgbClr val="6E7075"/>
                </a:solidFill>
                <a:latin typeface="Times New Roman"/>
                <a:cs typeface="Times New Roman"/>
              </a:rPr>
              <a:t> </a:t>
            </a:r>
            <a:r>
              <a:rPr sz="1550" spc="484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55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40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2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190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254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-10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45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-13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30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-114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204" dirty="0">
                <a:solidFill>
                  <a:srgbClr val="6E7075"/>
                </a:solidFill>
                <a:latin typeface="Arial"/>
                <a:cs typeface="Arial"/>
              </a:rPr>
              <a:t>Bx</a:t>
            </a:r>
            <a:r>
              <a:rPr sz="1550" spc="-14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-95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spc="-345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484" dirty="0">
                <a:solidFill>
                  <a:srgbClr val="6E7075"/>
                </a:solidFill>
                <a:latin typeface="Arial"/>
                <a:cs typeface="Arial"/>
              </a:rPr>
              <a:t>,</a:t>
            </a:r>
            <a:r>
              <a:rPr sz="1550" spc="18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6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15" dirty="0">
                <a:solidFill>
                  <a:srgbClr val="6E7075"/>
                </a:solidFill>
                <a:latin typeface="Arial"/>
                <a:cs typeface="Arial"/>
              </a:rPr>
              <a:t>,</a:t>
            </a:r>
            <a:r>
              <a:rPr sz="1550" spc="-229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13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30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endParaRPr sz="1550">
              <a:latin typeface="Arial"/>
              <a:cs typeface="Arial"/>
            </a:endParaRPr>
          </a:p>
          <a:p>
            <a:pPr marL="20955" marR="160020">
              <a:lnSpc>
                <a:spcPct val="119700"/>
              </a:lnSpc>
              <a:spcBef>
                <a:spcPts val="80"/>
              </a:spcBef>
            </a:pPr>
            <a:r>
              <a:rPr sz="1550" spc="515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-22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spc="-280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31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l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110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8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15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170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-31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90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285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spc="-229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130" dirty="0">
                <a:solidFill>
                  <a:srgbClr val="6E7075"/>
                </a:solidFill>
                <a:latin typeface="Arial"/>
                <a:cs typeface="Arial"/>
              </a:rPr>
              <a:t>C</a:t>
            </a:r>
            <a:r>
              <a:rPr sz="1550" spc="-100" dirty="0">
                <a:solidFill>
                  <a:srgbClr val="6E7075"/>
                </a:solidFill>
                <a:latin typeface="Arial"/>
                <a:cs typeface="Arial"/>
              </a:rPr>
              <a:t>T</a:t>
            </a:r>
            <a:r>
              <a:rPr sz="1550" spc="40" dirty="0">
                <a:solidFill>
                  <a:srgbClr val="6E7075"/>
                </a:solidFill>
                <a:latin typeface="Arial"/>
                <a:cs typeface="Arial"/>
              </a:rPr>
              <a:t>B</a:t>
            </a:r>
            <a:r>
              <a:rPr sz="1550" spc="-10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215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40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18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2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6E7075"/>
                </a:solidFill>
                <a:latin typeface="Arial"/>
                <a:cs typeface="Arial"/>
              </a:rPr>
              <a:t>c</a:t>
            </a:r>
            <a:r>
              <a:rPr sz="1550" spc="-35" dirty="0">
                <a:solidFill>
                  <a:srgbClr val="6E7075"/>
                </a:solidFill>
                <a:latin typeface="Arial"/>
                <a:cs typeface="Arial"/>
              </a:rPr>
              <a:t>T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490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-114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15" dirty="0">
                <a:solidFill>
                  <a:srgbClr val="6E7075"/>
                </a:solidFill>
                <a:latin typeface="Arial"/>
                <a:cs typeface="Arial"/>
              </a:rPr>
              <a:t>KY</a:t>
            </a:r>
            <a:r>
              <a:rPr sz="1550" spc="-5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254" dirty="0">
                <a:solidFill>
                  <a:srgbClr val="6E7075"/>
                </a:solidFill>
                <a:latin typeface="Arial"/>
                <a:cs typeface="Arial"/>
              </a:rPr>
              <a:t>y</a:t>
            </a:r>
            <a:r>
              <a:rPr sz="1550" spc="5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390" dirty="0">
                <a:solidFill>
                  <a:srgbClr val="6E7075"/>
                </a:solidFill>
                <a:latin typeface="Arial"/>
                <a:cs typeface="Arial"/>
              </a:rPr>
              <a:t>¢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90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-180" dirty="0">
                <a:solidFill>
                  <a:srgbClr val="6E7075"/>
                </a:solidFill>
                <a:latin typeface="Arial"/>
                <a:cs typeface="Arial"/>
              </a:rPr>
              <a:t>1</a:t>
            </a:r>
            <a:r>
              <a:rPr sz="1550" spc="1090" dirty="0">
                <a:solidFill>
                  <a:srgbClr val="6E7075"/>
                </a:solidFill>
                <a:latin typeface="Arial"/>
                <a:cs typeface="Arial"/>
              </a:rPr>
              <a:t>c</a:t>
            </a:r>
            <a:r>
              <a:rPr sz="1550" spc="1165" dirty="0">
                <a:solidFill>
                  <a:srgbClr val="6E7075"/>
                </a:solidFill>
                <a:latin typeface="Arial"/>
                <a:cs typeface="Arial"/>
              </a:rPr>
              <a:t>6</a:t>
            </a:r>
            <a:r>
              <a:rPr sz="1550" spc="64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170" dirty="0">
                <a:solidFill>
                  <a:srgbClr val="6E7075"/>
                </a:solidFill>
                <a:latin typeface="Arial"/>
                <a:cs typeface="Arial"/>
              </a:rPr>
              <a:t>rr</a:t>
            </a:r>
            <a:r>
              <a:rPr sz="1550" spc="-140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-55" dirty="0">
                <a:solidFill>
                  <a:srgbClr val="6E7075"/>
                </a:solidFill>
                <a:latin typeface="Arial"/>
                <a:cs typeface="Arial"/>
              </a:rPr>
              <a:t>.u</a:t>
            </a:r>
            <a:r>
              <a:rPr sz="1550" spc="-3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65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85" dirty="0">
                <a:solidFill>
                  <a:srgbClr val="6E7075"/>
                </a:solidFill>
                <a:latin typeface="Arial"/>
                <a:cs typeface="Arial"/>
              </a:rPr>
              <a:t>3</a:t>
            </a:r>
            <a:r>
              <a:rPr sz="1550" spc="-135" dirty="0">
                <a:solidFill>
                  <a:srgbClr val="6E7075"/>
                </a:solidFill>
                <a:latin typeface="Arial"/>
                <a:cs typeface="Arial"/>
              </a:rPr>
              <a:t>B</a:t>
            </a:r>
            <a:r>
              <a:rPr sz="1550" spc="-21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10" dirty="0">
                <a:solidFill>
                  <a:srgbClr val="6E7075"/>
                </a:solidFill>
                <a:latin typeface="Arial"/>
                <a:cs typeface="Arial"/>
              </a:rPr>
              <a:t>IO</a:t>
            </a:r>
            <a:r>
              <a:rPr sz="1550" spc="-8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800" spc="200" dirty="0">
                <a:solidFill>
                  <a:srgbClr val="6E7075"/>
                </a:solidFill>
                <a:latin typeface="Arial"/>
                <a:cs typeface="Arial"/>
              </a:rPr>
              <a:t>KY</a:t>
            </a:r>
            <a:r>
              <a:rPr sz="1800" spc="-9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254" dirty="0">
                <a:solidFill>
                  <a:srgbClr val="828287"/>
                </a:solidFill>
                <a:latin typeface="Arial"/>
                <a:cs typeface="Arial"/>
              </a:rPr>
              <a:t>«</a:t>
            </a:r>
            <a:r>
              <a:rPr sz="1550" spc="30" dirty="0">
                <a:solidFill>
                  <a:srgbClr val="828287"/>
                </a:solidFill>
                <a:latin typeface="Arial"/>
                <a:cs typeface="Arial"/>
              </a:rPr>
              <a:t> </a:t>
            </a:r>
            <a:r>
              <a:rPr sz="1550" spc="-70" dirty="0">
                <a:solidFill>
                  <a:srgbClr val="828287"/>
                </a:solidFill>
                <a:latin typeface="Arial"/>
                <a:cs typeface="Arial"/>
              </a:rPr>
              <a:t>H</a:t>
            </a:r>
            <a:r>
              <a:rPr sz="1550" spc="110" dirty="0">
                <a:solidFill>
                  <a:srgbClr val="828287"/>
                </a:solidFill>
                <a:latin typeface="Arial"/>
                <a:cs typeface="Arial"/>
              </a:rPr>
              <a:t>K</a:t>
            </a:r>
            <a:r>
              <a:rPr sz="1550" spc="-45" dirty="0">
                <a:solidFill>
                  <a:srgbClr val="828287"/>
                </a:solidFill>
                <a:latin typeface="Arial"/>
                <a:cs typeface="Arial"/>
              </a:rPr>
              <a:t>n</a:t>
            </a:r>
            <a:r>
              <a:rPr sz="1550" spc="135" dirty="0">
                <a:solidFill>
                  <a:srgbClr val="828287"/>
                </a:solidFill>
                <a:latin typeface="Arial"/>
                <a:cs typeface="Arial"/>
              </a:rPr>
              <a:t>I</a:t>
            </a:r>
            <a:r>
              <a:rPr sz="1550" spc="15" dirty="0">
                <a:solidFill>
                  <a:srgbClr val="828287"/>
                </a:solidFill>
                <a:latin typeface="Arial"/>
                <a:cs typeface="Arial"/>
              </a:rPr>
              <a:t>0</a:t>
            </a:r>
            <a:r>
              <a:rPr sz="1550" spc="-75" dirty="0">
                <a:solidFill>
                  <a:srgbClr val="828287"/>
                </a:solidFill>
                <a:latin typeface="Arial"/>
                <a:cs typeface="Arial"/>
              </a:rPr>
              <a:t>3</a:t>
            </a:r>
            <a:r>
              <a:rPr sz="1550" dirty="0">
                <a:solidFill>
                  <a:srgbClr val="828287"/>
                </a:solidFill>
                <a:latin typeface="Arial"/>
                <a:cs typeface="Arial"/>
              </a:rPr>
              <a:t>H</a:t>
            </a:r>
            <a:r>
              <a:rPr sz="1550" spc="-55" dirty="0">
                <a:solidFill>
                  <a:srgbClr val="828287"/>
                </a:solidFill>
                <a:latin typeface="Arial"/>
                <a:cs typeface="Arial"/>
              </a:rPr>
              <a:t>B</a:t>
            </a:r>
            <a:r>
              <a:rPr sz="1550" spc="-70" dirty="0">
                <a:solidFill>
                  <a:srgbClr val="828287"/>
                </a:solidFill>
                <a:latin typeface="Arial"/>
                <a:cs typeface="Arial"/>
              </a:rPr>
              <a:t>H</a:t>
            </a:r>
            <a:r>
              <a:rPr sz="1550" spc="125" dirty="0">
                <a:solidFill>
                  <a:srgbClr val="828287"/>
                </a:solidFill>
                <a:latin typeface="Arial"/>
                <a:cs typeface="Arial"/>
              </a:rPr>
              <a:t>o</a:t>
            </a:r>
            <a:r>
              <a:rPr sz="1550" spc="70" dirty="0">
                <a:solidFill>
                  <a:srgbClr val="4D4B4B"/>
                </a:solidFill>
                <a:latin typeface="Arial"/>
                <a:cs typeface="Arial"/>
              </a:rPr>
              <a:t>-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90" dirty="0">
                <a:solidFill>
                  <a:srgbClr val="6E7075"/>
                </a:solidFill>
                <a:latin typeface="Arial"/>
                <a:cs typeface="Arial"/>
              </a:rPr>
              <a:t>ecypcHHii</a:t>
            </a:r>
            <a:r>
              <a:rPr sz="1550" spc="1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-160" dirty="0">
                <a:solidFill>
                  <a:srgbClr val="6E7075"/>
                </a:solidFill>
                <a:latin typeface="Arial"/>
                <a:cs typeface="Arial"/>
              </a:rPr>
              <a:t>;</a:t>
            </a:r>
            <a:r>
              <a:rPr sz="1550" spc="-10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13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80" dirty="0">
                <a:solidFill>
                  <a:srgbClr val="6E7075"/>
                </a:solidFill>
                <a:latin typeface="Arial"/>
                <a:cs typeface="Arial"/>
              </a:rPr>
              <a:t>Tp</a:t>
            </a:r>
            <a:r>
              <a:rPr sz="1550" spc="3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145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1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150" dirty="0">
                <a:solidFill>
                  <a:srgbClr val="6E7075"/>
                </a:solidFill>
                <a:latin typeface="Arial"/>
                <a:cs typeface="Arial"/>
              </a:rPr>
              <a:t>5</a:t>
            </a:r>
            <a:r>
              <a:rPr sz="1550" spc="-29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254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15" dirty="0">
                <a:solidFill>
                  <a:srgbClr val="6E7075"/>
                </a:solidFill>
                <a:latin typeface="Arial"/>
                <a:cs typeface="Arial"/>
              </a:rPr>
              <a:t>c</a:t>
            </a:r>
            <a:r>
              <a:rPr sz="1550" spc="-5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-285" dirty="0">
                <a:solidFill>
                  <a:srgbClr val="6E7075"/>
                </a:solidFill>
                <a:latin typeface="Arial"/>
                <a:cs typeface="Arial"/>
              </a:rPr>
              <a:t>&gt;</a:t>
            </a:r>
            <a:r>
              <a:rPr sz="1550" spc="-120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1</a:t>
            </a:r>
            <a:r>
              <a:rPr sz="1550" spc="-944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-78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ci&gt;</a:t>
            </a:r>
            <a:r>
              <a:rPr sz="1550" spc="-245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1p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95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spc="-409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»</a:t>
            </a:r>
            <a:r>
              <a:rPr sz="1550" spc="285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spc="-29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6E7075"/>
                </a:solidFill>
                <a:latin typeface="Arial"/>
                <a:cs typeface="Arial"/>
              </a:rPr>
              <a:t>,[</a:t>
            </a:r>
            <a:r>
              <a:rPr sz="1550" spc="-135" dirty="0">
                <a:solidFill>
                  <a:srgbClr val="6E7075"/>
                </a:solidFill>
                <a:latin typeface="Arial"/>
                <a:cs typeface="Arial"/>
              </a:rPr>
              <a:t>(</a:t>
            </a:r>
            <a:r>
              <a:rPr sz="1550" spc="65" dirty="0">
                <a:solidFill>
                  <a:srgbClr val="6E7075"/>
                </a:solidFill>
                <a:latin typeface="Arial"/>
                <a:cs typeface="Arial"/>
              </a:rPr>
              <a:t>IDI</a:t>
            </a:r>
            <a:r>
              <a:rPr sz="1550" spc="-18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90" dirty="0">
                <a:solidFill>
                  <a:srgbClr val="6E7075"/>
                </a:solidFill>
                <a:latin typeface="Arial"/>
                <a:cs typeface="Arial"/>
              </a:rPr>
              <a:t>rrpocB</a:t>
            </a:r>
            <a:r>
              <a:rPr sz="1550" spc="-9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-105" dirty="0">
                <a:solidFill>
                  <a:srgbClr val="6E7075"/>
                </a:solidFill>
                <a:latin typeface="Arial"/>
                <a:cs typeface="Arial"/>
              </a:rPr>
              <a:t>T</a:t>
            </a:r>
            <a:r>
              <a:rPr sz="1550" spc="-190" dirty="0">
                <a:solidFill>
                  <a:srgbClr val="6E7075"/>
                </a:solidFill>
                <a:latin typeface="Arial"/>
                <a:cs typeface="Arial"/>
              </a:rPr>
              <a:t>HHUJ</a:t>
            </a:r>
            <a:r>
              <a:rPr sz="1550" spc="-254" dirty="0">
                <a:solidFill>
                  <a:srgbClr val="6E7075"/>
                </a:solidFill>
                <a:latin typeface="Arial"/>
                <a:cs typeface="Arial"/>
              </a:rPr>
              <a:t>&gt;</a:t>
            </a:r>
            <a:r>
              <a:rPr sz="1550" spc="-120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370" dirty="0">
                <a:solidFill>
                  <a:srgbClr val="6E7075"/>
                </a:solidFill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630"/>
              </a:spcBef>
            </a:pPr>
            <a:r>
              <a:rPr sz="1500" spc="225" dirty="0">
                <a:solidFill>
                  <a:srgbClr val="6E7075"/>
                </a:solidFill>
                <a:latin typeface="Times New Roman"/>
                <a:cs typeface="Times New Roman"/>
              </a:rPr>
              <a:t>po6</a:t>
            </a:r>
            <a:r>
              <a:rPr sz="1500" spc="220" dirty="0">
                <a:solidFill>
                  <a:srgbClr val="6E7075"/>
                </a:solidFill>
                <a:latin typeface="Times New Roman"/>
                <a:cs typeface="Times New Roman"/>
              </a:rPr>
              <a:t>0</a:t>
            </a:r>
            <a:r>
              <a:rPr sz="1500" dirty="0">
                <a:solidFill>
                  <a:srgbClr val="6E7075"/>
                </a:solidFill>
                <a:latin typeface="Times New Roman"/>
                <a:cs typeface="Times New Roman"/>
              </a:rPr>
              <a:t>TH</a:t>
            </a:r>
            <a:r>
              <a:rPr sz="1500" spc="50" dirty="0">
                <a:solidFill>
                  <a:srgbClr val="6E7075"/>
                </a:solidFill>
                <a:latin typeface="Times New Roman"/>
                <a:cs typeface="Times New Roman"/>
              </a:rPr>
              <a:t> </a:t>
            </a:r>
            <a:r>
              <a:rPr sz="1500" spc="100" dirty="0">
                <a:solidFill>
                  <a:srgbClr val="828287"/>
                </a:solidFill>
                <a:latin typeface="Times New Roman"/>
                <a:cs typeface="Times New Roman"/>
              </a:rPr>
              <a:t>Ta</a:t>
            </a:r>
            <a:r>
              <a:rPr sz="1500" spc="65" dirty="0">
                <a:solidFill>
                  <a:srgbClr val="828287"/>
                </a:solidFill>
                <a:latin typeface="Times New Roman"/>
                <a:cs typeface="Times New Roman"/>
              </a:rPr>
              <a:t> </a:t>
            </a:r>
            <a:r>
              <a:rPr sz="1500" spc="40" dirty="0">
                <a:solidFill>
                  <a:srgbClr val="828287"/>
                </a:solidFill>
                <a:latin typeface="Times New Roman"/>
                <a:cs typeface="Times New Roman"/>
              </a:rPr>
              <a:t>3</a:t>
            </a:r>
            <a:r>
              <a:rPr sz="1500" spc="-50" dirty="0">
                <a:solidFill>
                  <a:srgbClr val="828287"/>
                </a:solidFill>
                <a:latin typeface="Times New Roman"/>
                <a:cs typeface="Times New Roman"/>
              </a:rPr>
              <a:t>BOpOTHhOTO</a:t>
            </a:r>
            <a:r>
              <a:rPr sz="1500" dirty="0">
                <a:solidFill>
                  <a:srgbClr val="828287"/>
                </a:solidFill>
                <a:latin typeface="Times New Roman"/>
                <a:cs typeface="Times New Roman"/>
              </a:rPr>
              <a:t> </a:t>
            </a:r>
            <a:r>
              <a:rPr sz="1500" spc="-70" dirty="0">
                <a:solidFill>
                  <a:srgbClr val="828287"/>
                </a:solidFill>
                <a:latin typeface="Times New Roman"/>
                <a:cs typeface="Times New Roman"/>
              </a:rPr>
              <a:t> </a:t>
            </a:r>
            <a:r>
              <a:rPr sz="1500" spc="40" dirty="0">
                <a:solidFill>
                  <a:srgbClr val="828287"/>
                </a:solidFill>
                <a:latin typeface="Times New Roman"/>
                <a:cs typeface="Times New Roman"/>
              </a:rPr>
              <a:t>3</a:t>
            </a:r>
            <a:r>
              <a:rPr sz="1500" spc="45" dirty="0">
                <a:solidFill>
                  <a:srgbClr val="828287"/>
                </a:solidFill>
                <a:latin typeface="Times New Roman"/>
                <a:cs typeface="Times New Roman"/>
              </a:rPr>
              <a:t>B</a:t>
            </a:r>
            <a:r>
              <a:rPr sz="1500" spc="190" dirty="0">
                <a:solidFill>
                  <a:srgbClr val="828287"/>
                </a:solidFill>
                <a:latin typeface="Times New Roman"/>
                <a:cs typeface="Times New Roman"/>
              </a:rPr>
              <a:t>'</a:t>
            </a:r>
            <a:r>
              <a:rPr sz="1500" spc="-30" dirty="0">
                <a:solidFill>
                  <a:srgbClr val="828287"/>
                </a:solidFill>
                <a:latin typeface="Times New Roman"/>
                <a:cs typeface="Times New Roman"/>
              </a:rPr>
              <a:t>5</a:t>
            </a:r>
            <a:r>
              <a:rPr sz="1500" spc="-229" dirty="0">
                <a:solidFill>
                  <a:srgbClr val="828287"/>
                </a:solidFill>
                <a:latin typeface="Times New Roman"/>
                <a:cs typeface="Times New Roman"/>
              </a:rPr>
              <a:t>!</a:t>
            </a:r>
            <a:r>
              <a:rPr sz="1500" spc="-25" dirty="0">
                <a:solidFill>
                  <a:srgbClr val="828287"/>
                </a:solidFill>
                <a:latin typeface="Times New Roman"/>
                <a:cs typeface="Times New Roman"/>
              </a:rPr>
              <a:t>3</a:t>
            </a:r>
            <a:r>
              <a:rPr sz="1500" spc="60" dirty="0">
                <a:solidFill>
                  <a:srgbClr val="828287"/>
                </a:solidFill>
                <a:latin typeface="Times New Roman"/>
                <a:cs typeface="Times New Roman"/>
              </a:rPr>
              <a:t>K)'</a:t>
            </a:r>
            <a:r>
              <a:rPr sz="1500" spc="30" dirty="0">
                <a:solidFill>
                  <a:srgbClr val="828287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6E7075"/>
                </a:solidFill>
                <a:latin typeface="Times New Roman"/>
                <a:cs typeface="Times New Roman"/>
              </a:rPr>
              <a:t>Ma€MO</a:t>
            </a:r>
            <a:r>
              <a:rPr sz="1500" dirty="0">
                <a:solidFill>
                  <a:srgbClr val="6E7075"/>
                </a:solidFill>
                <a:latin typeface="Times New Roman"/>
                <a:cs typeface="Times New Roman"/>
              </a:rPr>
              <a:t> </a:t>
            </a:r>
            <a:r>
              <a:rPr sz="1500" spc="-120" dirty="0">
                <a:solidFill>
                  <a:srgbClr val="6E7075"/>
                </a:solidFill>
                <a:latin typeface="Times New Roman"/>
                <a:cs typeface="Times New Roman"/>
              </a:rPr>
              <a:t> </a:t>
            </a:r>
            <a:r>
              <a:rPr sz="1500" spc="55" dirty="0">
                <a:solidFill>
                  <a:srgbClr val="6E7075"/>
                </a:solidFill>
                <a:latin typeface="Times New Roman"/>
                <a:cs typeface="Times New Roman"/>
              </a:rPr>
              <a:t>ocp</a:t>
            </a:r>
            <a:r>
              <a:rPr sz="1500" spc="-10" dirty="0">
                <a:solidFill>
                  <a:srgbClr val="6E7075"/>
                </a:solidFill>
                <a:latin typeface="Times New Roman"/>
                <a:cs typeface="Times New Roman"/>
              </a:rPr>
              <a:t>i</a:t>
            </a:r>
            <a:r>
              <a:rPr sz="1500" spc="-65" dirty="0">
                <a:solidFill>
                  <a:srgbClr val="6E7075"/>
                </a:solidFill>
                <a:latin typeface="Times New Roman"/>
                <a:cs typeface="Times New Roman"/>
              </a:rPr>
              <a:t>:u:iHHHH</a:t>
            </a:r>
            <a:endParaRPr sz="1500">
              <a:latin typeface="Times New Roman"/>
              <a:cs typeface="Times New Roman"/>
            </a:endParaRPr>
          </a:p>
          <a:p>
            <a:pPr marL="20955" marR="455930">
              <a:lnSpc>
                <a:spcPts val="2380"/>
              </a:lnSpc>
              <a:spcBef>
                <a:spcPts val="105"/>
              </a:spcBef>
            </a:pPr>
            <a:r>
              <a:rPr sz="1550" spc="120" dirty="0">
                <a:solidFill>
                  <a:srgbClr val="6E7075"/>
                </a:solidFill>
                <a:latin typeface="Arial"/>
                <a:cs typeface="Arial"/>
              </a:rPr>
              <a:t>c</a:t>
            </a:r>
            <a:r>
              <a:rPr sz="1550" spc="-50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31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l</a:t>
            </a:r>
            <a:r>
              <a:rPr sz="1550" spc="-50" dirty="0">
                <a:solidFill>
                  <a:srgbClr val="6E7075"/>
                </a:solidFill>
                <a:latin typeface="Arial"/>
                <a:cs typeface="Arial"/>
              </a:rPr>
              <a:t>T</a:t>
            </a:r>
            <a:r>
              <a:rPr sz="1550" spc="4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6E7075"/>
                </a:solidFill>
                <a:latin typeface="Arial"/>
                <a:cs typeface="Arial"/>
              </a:rPr>
              <a:t>(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114" dirty="0">
                <a:solidFill>
                  <a:srgbClr val="6E7075"/>
                </a:solidFill>
                <a:latin typeface="Arial"/>
                <a:cs typeface="Arial"/>
              </a:rPr>
              <a:t>ttp</a:t>
            </a:r>
            <a:r>
              <a:rPr sz="1550" spc="55" dirty="0">
                <a:solidFill>
                  <a:srgbClr val="6E7075"/>
                </a:solidFill>
                <a:latin typeface="Arial"/>
                <a:cs typeface="Arial"/>
              </a:rPr>
              <a:t>:</a:t>
            </a:r>
            <a:r>
              <a:rPr sz="1550" spc="90" dirty="0">
                <a:solidFill>
                  <a:srgbClr val="6E7075"/>
                </a:solidFill>
                <a:latin typeface="Arial"/>
                <a:cs typeface="Arial"/>
              </a:rPr>
              <a:t>/</a:t>
            </a:r>
            <a:r>
              <a:rPr sz="1550" spc="215" dirty="0">
                <a:solidFill>
                  <a:srgbClr val="99999A"/>
                </a:solidFill>
                <a:latin typeface="Arial"/>
                <a:cs typeface="Arial"/>
              </a:rPr>
              <a:t>/</a:t>
            </a:r>
            <a:r>
              <a:rPr sz="1550" spc="105" dirty="0">
                <a:solidFill>
                  <a:srgbClr val="99999A"/>
                </a:solidFill>
                <a:latin typeface="Arial"/>
                <a:cs typeface="Arial"/>
              </a:rPr>
              <a:t> </a:t>
            </a:r>
            <a:r>
              <a:rPr sz="1550" spc="160" dirty="0">
                <a:solidFill>
                  <a:srgbClr val="6E7075"/>
                </a:solidFill>
                <a:latin typeface="Arial"/>
                <a:cs typeface="Arial"/>
              </a:rPr>
              <a:t>rc</a:t>
            </a:r>
            <a:r>
              <a:rPr sz="1550" spc="-25" dirty="0">
                <a:solidFill>
                  <a:srgbClr val="6E7075"/>
                </a:solidFill>
                <a:latin typeface="Arial"/>
                <a:cs typeface="Arial"/>
              </a:rPr>
              <a:t>-</a:t>
            </a:r>
            <a:r>
              <a:rPr sz="1550" spc="165" dirty="0">
                <a:solidFill>
                  <a:srgbClr val="6E7075"/>
                </a:solidFill>
                <a:latin typeface="Arial"/>
                <a:cs typeface="Arial"/>
              </a:rPr>
              <a:t>boy</a:t>
            </a:r>
            <a:r>
              <a:rPr sz="1550" spc="30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140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254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150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45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spc="95" dirty="0">
                <a:solidFill>
                  <a:srgbClr val="6E7075"/>
                </a:solidFill>
                <a:latin typeface="Arial"/>
                <a:cs typeface="Arial"/>
              </a:rPr>
              <a:t>zzz.</a:t>
            </a:r>
            <a:r>
              <a:rPr sz="1550" spc="75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4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355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-110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125" dirty="0">
                <a:solidFill>
                  <a:srgbClr val="6E7075"/>
                </a:solidFill>
                <a:latin typeface="Arial"/>
                <a:cs typeface="Arial"/>
              </a:rPr>
              <a:t>a/</a:t>
            </a:r>
            <a:r>
              <a:rPr sz="1550" spc="105" dirty="0">
                <a:solidFill>
                  <a:srgbClr val="6E7075"/>
                </a:solidFill>
                <a:latin typeface="Arial"/>
                <a:cs typeface="Arial"/>
              </a:rPr>
              <a:t>)</a:t>
            </a:r>
            <a:r>
              <a:rPr sz="1550" spc="85" dirty="0">
                <a:solidFill>
                  <a:srgbClr val="6E7075"/>
                </a:solidFill>
                <a:latin typeface="Arial"/>
                <a:cs typeface="Arial"/>
              </a:rPr>
              <a:t>,</a:t>
            </a:r>
            <a:r>
              <a:rPr sz="1550" spc="-10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828287"/>
                </a:solidFill>
                <a:latin typeface="Arial"/>
                <a:cs typeface="Arial"/>
              </a:rPr>
              <a:t>.ne</a:t>
            </a:r>
            <a:r>
              <a:rPr sz="1550" spc="-125" dirty="0">
                <a:solidFill>
                  <a:srgbClr val="828287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-29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60" dirty="0">
                <a:solidFill>
                  <a:srgbClr val="6E7075"/>
                </a:solidFill>
                <a:latin typeface="Arial"/>
                <a:cs typeface="Arial"/>
              </a:rPr>
              <a:t>)</a:t>
            </a:r>
            <a:r>
              <a:rPr sz="1550" spc="-185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120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75" dirty="0">
                <a:solidFill>
                  <a:srgbClr val="828287"/>
                </a:solidFill>
                <a:latin typeface="Arial"/>
                <a:cs typeface="Arial"/>
              </a:rPr>
              <a:t>3</a:t>
            </a:r>
            <a:r>
              <a:rPr sz="1550" spc="-70" dirty="0">
                <a:solidFill>
                  <a:srgbClr val="828287"/>
                </a:solidFill>
                <a:latin typeface="Arial"/>
                <a:cs typeface="Arial"/>
              </a:rPr>
              <a:t>H</a:t>
            </a:r>
            <a:r>
              <a:rPr sz="1550" spc="-10" dirty="0">
                <a:solidFill>
                  <a:srgbClr val="828287"/>
                </a:solidFill>
                <a:latin typeface="Arial"/>
                <a:cs typeface="Arial"/>
              </a:rPr>
              <a:t>a</a:t>
            </a:r>
            <a:r>
              <a:rPr sz="1550" spc="-70" dirty="0">
                <a:solidFill>
                  <a:srgbClr val="828287"/>
                </a:solidFill>
                <a:latin typeface="Arial"/>
                <a:cs typeface="Arial"/>
              </a:rPr>
              <a:t>H</a:t>
            </a:r>
            <a:r>
              <a:rPr sz="1550" spc="-105" dirty="0">
                <a:solidFill>
                  <a:srgbClr val="828287"/>
                </a:solidFill>
                <a:latin typeface="Arial"/>
                <a:cs typeface="Arial"/>
              </a:rPr>
              <a:t>T</a:t>
            </a:r>
            <a:r>
              <a:rPr sz="1550" spc="220" dirty="0">
                <a:solidFill>
                  <a:srgbClr val="828287"/>
                </a:solidFill>
                <a:latin typeface="Arial"/>
                <a:cs typeface="Arial"/>
              </a:rPr>
              <a:t>H</a:t>
            </a:r>
            <a:r>
              <a:rPr sz="1550" spc="-190" dirty="0">
                <a:solidFill>
                  <a:srgbClr val="828287"/>
                </a:solidFill>
                <a:latin typeface="Arial"/>
                <a:cs typeface="Arial"/>
              </a:rPr>
              <a:t> </a:t>
            </a:r>
            <a:r>
              <a:rPr sz="1550" spc="-170" dirty="0">
                <a:solidFill>
                  <a:srgbClr val="6E7075"/>
                </a:solidFill>
                <a:latin typeface="Arial"/>
                <a:cs typeface="Arial"/>
              </a:rPr>
              <a:t>B</a:t>
            </a:r>
            <a:r>
              <a:rPr sz="1550" spc="-229" dirty="0">
                <a:solidFill>
                  <a:srgbClr val="6E7075"/>
                </a:solidFill>
                <a:latin typeface="Arial"/>
                <a:cs typeface="Arial"/>
              </a:rPr>
              <a:t>C</a:t>
            </a:r>
            <a:r>
              <a:rPr sz="1550" spc="-10" dirty="0">
                <a:solidFill>
                  <a:srgbClr val="6E7075"/>
                </a:solidFill>
                <a:latin typeface="Arial"/>
                <a:cs typeface="Arial"/>
              </a:rPr>
              <a:t>IO</a:t>
            </a:r>
            <a:r>
              <a:rPr sz="1550" spc="-8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100" dirty="0">
                <a:solidFill>
                  <a:srgbClr val="6E7075"/>
                </a:solidFill>
                <a:latin typeface="Arial"/>
                <a:cs typeface="Arial"/>
              </a:rPr>
              <a:t>.neTa.TlbHJ</a:t>
            </a:r>
            <a:r>
              <a:rPr sz="1550" spc="-130" dirty="0">
                <a:solidFill>
                  <a:srgbClr val="6E7075"/>
                </a:solidFill>
                <a:latin typeface="Arial"/>
                <a:cs typeface="Arial"/>
              </a:rPr>
              <a:t>'</a:t>
            </a:r>
            <a:r>
              <a:rPr sz="1550" spc="420" dirty="0">
                <a:solidFill>
                  <a:srgbClr val="6E7075"/>
                </a:solidFill>
                <a:latin typeface="Arial"/>
                <a:cs typeface="Arial"/>
              </a:rPr>
              <a:t>,</a:t>
            </a:r>
            <a:r>
              <a:rPr sz="1550" spc="10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195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17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6E7075"/>
                </a:solidFill>
                <a:latin typeface="Arial"/>
                <a:cs typeface="Arial"/>
              </a:rPr>
              <a:t>T</a:t>
            </a:r>
            <a:r>
              <a:rPr sz="1550" spc="-30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190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-29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60" dirty="0">
                <a:solidFill>
                  <a:srgbClr val="6E7075"/>
                </a:solidFill>
                <a:latin typeface="Arial"/>
                <a:cs typeface="Arial"/>
              </a:rPr>
              <a:t>)</a:t>
            </a:r>
            <a:r>
              <a:rPr sz="1550" spc="-125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3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120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-36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155" dirty="0">
                <a:solidFill>
                  <a:srgbClr val="6E7075"/>
                </a:solidFill>
                <a:latin typeface="Arial"/>
                <a:cs typeface="Arial"/>
              </a:rPr>
              <a:t>CHY</a:t>
            </a:r>
            <a:endParaRPr sz="155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65"/>
              </a:spcBef>
            </a:pPr>
            <a:r>
              <a:rPr sz="1550" spc="70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4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204" dirty="0">
                <a:solidFill>
                  <a:srgbClr val="6E7075"/>
                </a:solidFill>
                <a:latin typeface="Arial"/>
                <a:cs typeface="Arial"/>
              </a:rPr>
              <a:t>c}?</a:t>
            </a:r>
            <a:r>
              <a:rPr sz="1550" spc="-27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120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-45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20" dirty="0">
                <a:solidFill>
                  <a:srgbClr val="6E7075"/>
                </a:solidFill>
                <a:latin typeface="Arial"/>
                <a:cs typeface="Arial"/>
              </a:rPr>
              <a:t>u</a:t>
            </a:r>
            <a:r>
              <a:rPr sz="1550" spc="-15" dirty="0">
                <a:solidFill>
                  <a:srgbClr val="6E7075"/>
                </a:solidFill>
                <a:latin typeface="Arial"/>
                <a:cs typeface="Arial"/>
              </a:rPr>
              <a:t>;</a:t>
            </a:r>
            <a:r>
              <a:rPr sz="1550" spc="-5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6E7075"/>
                </a:solidFill>
                <a:latin typeface="Arial"/>
                <a:cs typeface="Arial"/>
              </a:rPr>
              <a:t>IO,</a:t>
            </a:r>
            <a:r>
              <a:rPr sz="1550" spc="-16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200" i="1" spc="15" dirty="0">
                <a:solidFill>
                  <a:srgbClr val="6E7075"/>
                </a:solidFill>
                <a:latin typeface="Arial"/>
                <a:cs typeface="Arial"/>
              </a:rPr>
              <a:t>5IK</a:t>
            </a:r>
            <a:r>
              <a:rPr sz="1200" i="1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200" i="1" spc="-9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-90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215" dirty="0">
                <a:solidFill>
                  <a:srgbClr val="6E7075"/>
                </a:solidFill>
                <a:latin typeface="Arial"/>
                <a:cs typeface="Arial"/>
              </a:rPr>
              <a:t>po</a:t>
            </a:r>
            <a:r>
              <a:rPr sz="1550" spc="-1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165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dirty="0">
                <a:solidFill>
                  <a:srgbClr val="6E7075"/>
                </a:solidFill>
                <a:latin typeface="Arial"/>
                <a:cs typeface="Arial"/>
              </a:rPr>
              <a:t>(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e</a:t>
            </a:r>
            <a:r>
              <a:rPr sz="1550" spc="-13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35" dirty="0">
                <a:solidFill>
                  <a:srgbClr val="6E7075"/>
                </a:solidFill>
                <a:latin typeface="Arial"/>
                <a:cs typeface="Arial"/>
              </a:rPr>
              <a:t>T</a:t>
            </a:r>
            <a:r>
              <a:rPr sz="1550" spc="340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-12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6E7075"/>
                </a:solidFill>
                <a:latin typeface="Arial"/>
                <a:cs typeface="Arial"/>
              </a:rPr>
              <a:t>T</a:t>
            </a:r>
            <a:r>
              <a:rPr sz="1550" spc="-30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25" dirty="0">
                <a:solidFill>
                  <a:srgbClr val="6E7075"/>
                </a:solidFill>
                <a:latin typeface="Arial"/>
                <a:cs typeface="Arial"/>
              </a:rPr>
              <a:t>K</a:t>
            </a:r>
            <a:r>
              <a:rPr sz="1550" spc="6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900" spc="560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rr</a:t>
            </a:r>
            <a:r>
              <a:rPr sz="1550" spc="25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18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-2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36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p</a:t>
            </a:r>
            <a:r>
              <a:rPr sz="1550" spc="-45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-140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35" dirty="0">
                <a:solidFill>
                  <a:srgbClr val="6E7075"/>
                </a:solidFill>
                <a:latin typeface="Arial"/>
                <a:cs typeface="Arial"/>
              </a:rPr>
              <a:t>T</a:t>
            </a:r>
            <a:r>
              <a:rPr sz="155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120" dirty="0">
                <a:solidFill>
                  <a:srgbClr val="6E7075"/>
                </a:solidFill>
                <a:latin typeface="Arial"/>
                <a:cs typeface="Arial"/>
              </a:rPr>
              <a:t>B</a:t>
            </a:r>
            <a:r>
              <a:rPr sz="1550" spc="-55" dirty="0">
                <a:solidFill>
                  <a:srgbClr val="6E7075"/>
                </a:solidFill>
                <a:latin typeface="Arial"/>
                <a:cs typeface="Arial"/>
              </a:rPr>
              <a:t>HY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6556" y="6767619"/>
            <a:ext cx="500443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735" dirty="0">
                <a:solidFill>
                  <a:srgbClr val="6E7075"/>
                </a:solidFill>
                <a:latin typeface="Arial"/>
                <a:cs typeface="Arial"/>
              </a:rPr>
              <a:t>6</a:t>
            </a:r>
            <a:r>
              <a:rPr sz="3300" spc="262" baseline="-31565" dirty="0">
                <a:solidFill>
                  <a:srgbClr val="6E7075"/>
                </a:solidFill>
                <a:latin typeface="Arial"/>
                <a:cs typeface="Arial"/>
              </a:rPr>
              <a:t>.</a:t>
            </a:r>
            <a:r>
              <a:rPr sz="1550" spc="65" dirty="0">
                <a:solidFill>
                  <a:srgbClr val="6E7075"/>
                </a:solidFill>
                <a:latin typeface="Arial"/>
                <a:cs typeface="Arial"/>
              </a:rPr>
              <a:t>a3y</a:t>
            </a:r>
            <a:r>
              <a:rPr sz="1550" spc="9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80" dirty="0">
                <a:solidFill>
                  <a:srgbClr val="6E7075"/>
                </a:solidFill>
                <a:latin typeface="Arial"/>
                <a:cs typeface="Arial"/>
              </a:rPr>
              <a:t>IBK</a:t>
            </a:r>
            <a:r>
              <a:rPr sz="1550" spc="-140" dirty="0">
                <a:solidFill>
                  <a:srgbClr val="6E7075"/>
                </a:solidFill>
                <a:latin typeface="Arial"/>
                <a:cs typeface="Arial"/>
              </a:rPr>
              <a:t>n</a:t>
            </a:r>
            <a:r>
              <a:rPr sz="1550" spc="130" dirty="0">
                <a:solidFill>
                  <a:srgbClr val="6E7075"/>
                </a:solidFill>
                <a:latin typeface="Arial"/>
                <a:cs typeface="Arial"/>
              </a:rPr>
              <a:t>l</a:t>
            </a:r>
            <a:r>
              <a:rPr sz="1550" spc="110" dirty="0">
                <a:solidFill>
                  <a:srgbClr val="6E7075"/>
                </a:solidFill>
                <a:latin typeface="Arial"/>
                <a:cs typeface="Arial"/>
              </a:rPr>
              <a:t>0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3</a:t>
            </a:r>
            <a:r>
              <a:rPr sz="1550" spc="-6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140" dirty="0">
                <a:solidFill>
                  <a:srgbClr val="6E7075"/>
                </a:solidFill>
                <a:latin typeface="Arial"/>
                <a:cs typeface="Arial"/>
              </a:rPr>
              <a:t>B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29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300" dirty="0">
                <a:solidFill>
                  <a:srgbClr val="6E7075"/>
                </a:solidFill>
                <a:latin typeface="Arial"/>
                <a:cs typeface="Arial"/>
              </a:rPr>
              <a:t>ro</a:t>
            </a:r>
            <a:r>
              <a:rPr sz="1550" spc="-175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190" dirty="0">
                <a:solidFill>
                  <a:srgbClr val="6E7075"/>
                </a:solidFill>
                <a:latin typeface="Arial"/>
                <a:cs typeface="Arial"/>
              </a:rPr>
              <a:t>B</a:t>
            </a:r>
            <a:r>
              <a:rPr sz="1550" spc="190" dirty="0">
                <a:solidFill>
                  <a:srgbClr val="6E7075"/>
                </a:solidFill>
                <a:latin typeface="Arial"/>
                <a:cs typeface="Arial"/>
              </a:rPr>
              <a:t>q</a:t>
            </a:r>
            <a:r>
              <a:rPr sz="1550" spc="-70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75" dirty="0">
                <a:solidFill>
                  <a:srgbClr val="6E7075"/>
                </a:solidFill>
                <a:latin typeface="Arial"/>
                <a:cs typeface="Arial"/>
              </a:rPr>
              <a:t>ID</a:t>
            </a:r>
            <a:r>
              <a:rPr sz="1550" spc="-110" dirty="0">
                <a:solidFill>
                  <a:srgbClr val="6E7075"/>
                </a:solidFill>
                <a:latin typeface="Arial"/>
                <a:cs typeface="Arial"/>
              </a:rPr>
              <a:t>I</a:t>
            </a:r>
            <a:r>
              <a:rPr sz="1550" spc="420" dirty="0">
                <a:solidFill>
                  <a:srgbClr val="6E7075"/>
                </a:solidFill>
                <a:latin typeface="Arial"/>
                <a:cs typeface="Arial"/>
              </a:rPr>
              <a:t>,</a:t>
            </a:r>
            <a:r>
              <a:rPr sz="1550" spc="-125" dirty="0">
                <a:solidFill>
                  <a:srgbClr val="6E7075"/>
                </a:solidFill>
                <a:latin typeface="Arial"/>
                <a:cs typeface="Arial"/>
              </a:rPr>
              <a:t>B</a:t>
            </a:r>
            <a:r>
              <a:rPr sz="1550" spc="85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130" dirty="0">
                <a:solidFill>
                  <a:srgbClr val="6E7075"/>
                </a:solidFill>
                <a:latin typeface="Arial"/>
                <a:cs typeface="Arial"/>
              </a:rPr>
              <a:t>M</a:t>
            </a:r>
            <a:r>
              <a:rPr sz="1550" spc="-295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340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220" dirty="0">
                <a:solidFill>
                  <a:srgbClr val="6E7075"/>
                </a:solidFill>
                <a:latin typeface="Arial"/>
                <a:cs typeface="Arial"/>
              </a:rPr>
              <a:t>H</a:t>
            </a:r>
            <a:r>
              <a:rPr sz="1550" spc="-260" dirty="0">
                <a:solidFill>
                  <a:srgbClr val="6E7075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828287"/>
                </a:solidFill>
                <a:latin typeface="Arial"/>
                <a:cs typeface="Arial"/>
              </a:rPr>
              <a:t>Ta</a:t>
            </a:r>
            <a:r>
              <a:rPr sz="1550" spc="-40" dirty="0">
                <a:solidFill>
                  <a:srgbClr val="828287"/>
                </a:solidFill>
                <a:latin typeface="Arial"/>
                <a:cs typeface="Arial"/>
              </a:rPr>
              <a:t> </a:t>
            </a:r>
            <a:r>
              <a:rPr sz="1550" spc="155" dirty="0">
                <a:solidFill>
                  <a:srgbClr val="6E7075"/>
                </a:solidFill>
                <a:latin typeface="Arial"/>
                <a:cs typeface="Arial"/>
              </a:rPr>
              <a:t>6</a:t>
            </a:r>
            <a:r>
              <a:rPr sz="1550" spc="-30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229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35" dirty="0">
                <a:solidFill>
                  <a:srgbClr val="6E7075"/>
                </a:solidFill>
                <a:latin typeface="Arial"/>
                <a:cs typeface="Arial"/>
              </a:rPr>
              <a:t>a</a:t>
            </a:r>
            <a:r>
              <a:rPr sz="1550" spc="-175" dirty="0">
                <a:solidFill>
                  <a:srgbClr val="6E7075"/>
                </a:solidFill>
                <a:latin typeface="Arial"/>
                <a:cs typeface="Arial"/>
              </a:rPr>
              <a:t>TO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4942" y="7069351"/>
            <a:ext cx="829944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165" dirty="0">
                <a:solidFill>
                  <a:srgbClr val="6E7075"/>
                </a:solidFill>
                <a:latin typeface="Arial"/>
                <a:cs typeface="Arial"/>
              </a:rPr>
              <a:t>lHll</a:t>
            </a:r>
            <a:r>
              <a:rPr sz="1550" spc="-65" dirty="0">
                <a:solidFill>
                  <a:srgbClr val="6E7075"/>
                </a:solidFill>
                <a:latin typeface="Arial"/>
                <a:cs typeface="Arial"/>
              </a:rPr>
              <a:t>l</a:t>
            </a:r>
            <a:r>
              <a:rPr sz="1550" spc="60" dirty="0">
                <a:solidFill>
                  <a:srgbClr val="6E7075"/>
                </a:solidFill>
                <a:latin typeface="Arial"/>
                <a:cs typeface="Arial"/>
              </a:rPr>
              <a:t>o</a:t>
            </a:r>
            <a:r>
              <a:rPr sz="1550" spc="275" dirty="0">
                <a:solidFill>
                  <a:srgbClr val="6E7075"/>
                </a:solidFill>
                <a:latin typeface="Arial"/>
                <a:cs typeface="Arial"/>
              </a:rPr>
              <a:t>r</a:t>
            </a:r>
            <a:r>
              <a:rPr sz="1550" spc="100" dirty="0">
                <a:solidFill>
                  <a:srgbClr val="6E7075"/>
                </a:solidFill>
                <a:latin typeface="Arial"/>
                <a:cs typeface="Arial"/>
              </a:rPr>
              <a:t>o.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871" y="2130340"/>
            <a:ext cx="417766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260" dirty="0">
                <a:solidFill>
                  <a:srgbClr val="9AC46B"/>
                </a:solidFill>
                <a:latin typeface="Times New Roman"/>
                <a:cs typeface="Times New Roman"/>
              </a:rPr>
              <a:t>•</a:t>
            </a:r>
            <a:r>
              <a:rPr sz="2650" spc="90" dirty="0">
                <a:solidFill>
                  <a:srgbClr val="9AC46B"/>
                </a:solidFill>
                <a:latin typeface="Times New Roman"/>
                <a:cs typeface="Times New Roman"/>
              </a:rPr>
              <a:t>•</a:t>
            </a:r>
            <a:r>
              <a:rPr sz="2650" spc="-300" dirty="0">
                <a:solidFill>
                  <a:srgbClr val="9AC46B"/>
                </a:solidFill>
                <a:latin typeface="Times New Roman"/>
                <a:cs typeface="Times New Roman"/>
              </a:rPr>
              <a:t> </a:t>
            </a:r>
            <a:r>
              <a:rPr sz="2200" spc="-919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1110" dirty="0">
                <a:solidFill>
                  <a:srgbClr val="62666E"/>
                </a:solidFill>
                <a:latin typeface="Arial"/>
                <a:cs typeface="Arial"/>
              </a:rPr>
              <a:t>l</a:t>
            </a:r>
            <a:r>
              <a:rPr sz="2200" spc="204" dirty="0">
                <a:solidFill>
                  <a:srgbClr val="62666E"/>
                </a:solidFill>
                <a:latin typeface="Arial"/>
                <a:cs typeface="Arial"/>
              </a:rPr>
              <a:t>p</a:t>
            </a:r>
            <a:r>
              <a:rPr sz="2200" spc="5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-75" dirty="0">
                <a:solidFill>
                  <a:srgbClr val="62666E"/>
                </a:solidFill>
                <a:latin typeface="Arial"/>
                <a:cs typeface="Arial"/>
              </a:rPr>
              <a:t>B</a:t>
            </a:r>
            <a:r>
              <a:rPr sz="2200" spc="-320" dirty="0">
                <a:solidFill>
                  <a:srgbClr val="62666E"/>
                </a:solidFill>
                <a:latin typeface="Arial"/>
                <a:cs typeface="Arial"/>
              </a:rPr>
              <a:t>e</a:t>
            </a:r>
            <a:r>
              <a:rPr sz="2200" spc="-100" dirty="0">
                <a:solidFill>
                  <a:srgbClr val="62666E"/>
                </a:solidFill>
                <a:latin typeface="Arial"/>
                <a:cs typeface="Arial"/>
              </a:rPr>
              <a:t>,[</a:t>
            </a:r>
            <a:r>
              <a:rPr sz="2200" spc="-110" dirty="0">
                <a:solidFill>
                  <a:srgbClr val="62666E"/>
                </a:solidFill>
                <a:latin typeface="Arial"/>
                <a:cs typeface="Arial"/>
              </a:rPr>
              <a:t>(</a:t>
            </a:r>
            <a:r>
              <a:rPr sz="2200" spc="-310" dirty="0">
                <a:solidFill>
                  <a:srgbClr val="62666E"/>
                </a:solidFill>
                <a:latin typeface="Arial"/>
                <a:cs typeface="Arial"/>
              </a:rPr>
              <a:t>e</a:t>
            </a:r>
            <a:r>
              <a:rPr sz="2200" spc="-14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-27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-335" dirty="0">
                <a:solidFill>
                  <a:srgbClr val="62666E"/>
                </a:solidFill>
                <a:latin typeface="Arial"/>
                <a:cs typeface="Arial"/>
              </a:rPr>
              <a:t>5.l</a:t>
            </a:r>
            <a:r>
              <a:rPr sz="2200" spc="20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spc="-295" dirty="0">
                <a:solidFill>
                  <a:srgbClr val="62666E"/>
                </a:solidFill>
                <a:latin typeface="Arial"/>
                <a:cs typeface="Arial"/>
              </a:rPr>
              <a:t>K</a:t>
            </a:r>
            <a:r>
              <a:rPr sz="2200" spc="-48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-185" dirty="0">
                <a:solidFill>
                  <a:srgbClr val="62666E"/>
                </a:solidFill>
                <a:latin typeface="Arial"/>
                <a:cs typeface="Arial"/>
              </a:rPr>
              <a:t>M</a:t>
            </a:r>
            <a:r>
              <a:rPr sz="2200" spc="33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31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70" dirty="0">
                <a:solidFill>
                  <a:srgbClr val="62666E"/>
                </a:solidFill>
                <a:latin typeface="Arial"/>
                <a:cs typeface="Arial"/>
              </a:rPr>
              <a:t>J</a:t>
            </a:r>
            <a:r>
              <a:rPr sz="2200" spc="-14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105" dirty="0">
                <a:solidFill>
                  <a:srgbClr val="62666E"/>
                </a:solidFill>
                <a:latin typeface="Arial"/>
                <a:cs typeface="Arial"/>
              </a:rPr>
              <a:t>e</a:t>
            </a:r>
            <a:r>
              <a:rPr sz="2200" spc="-229" dirty="0">
                <a:solidFill>
                  <a:srgbClr val="62666E"/>
                </a:solidFill>
                <a:latin typeface="Arial"/>
                <a:cs typeface="Arial"/>
              </a:rPr>
              <a:t>K</a:t>
            </a:r>
            <a:r>
              <a:rPr sz="2200" spc="-470" dirty="0">
                <a:solidFill>
                  <a:srgbClr val="62666E"/>
                </a:solidFill>
                <a:latin typeface="Arial"/>
                <a:cs typeface="Arial"/>
              </a:rPr>
              <a:t>C</a:t>
            </a:r>
            <a:r>
              <a:rPr sz="2200" spc="-7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-545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1495" dirty="0">
                <a:solidFill>
                  <a:srgbClr val="62666E"/>
                </a:solidFill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079" y="2473671"/>
            <a:ext cx="3611879" cy="727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 marR="5080" indent="-8890">
              <a:lnSpc>
                <a:spcPct val="110000"/>
              </a:lnSpc>
            </a:pPr>
            <a:r>
              <a:rPr sz="2200" spc="85" dirty="0">
                <a:solidFill>
                  <a:srgbClr val="62666E"/>
                </a:solidFill>
                <a:latin typeface="Arial"/>
                <a:cs typeface="Arial"/>
              </a:rPr>
              <a:t>rrc</a:t>
            </a:r>
            <a:r>
              <a:rPr sz="2200" spc="-20" dirty="0">
                <a:solidFill>
                  <a:srgbClr val="62666E"/>
                </a:solidFill>
                <a:latin typeface="Arial"/>
                <a:cs typeface="Arial"/>
              </a:rPr>
              <a:t>n</a:t>
            </a:r>
            <a:r>
              <a:rPr sz="2200" spc="85" dirty="0">
                <a:solidFill>
                  <a:srgbClr val="62666E"/>
                </a:solidFill>
                <a:latin typeface="Arial"/>
                <a:cs typeface="Arial"/>
              </a:rPr>
              <a:t>x</a:t>
            </a:r>
            <a:r>
              <a:rPr sz="2200" spc="25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160" dirty="0">
                <a:solidFill>
                  <a:srgbClr val="62666E"/>
                </a:solidFill>
                <a:latin typeface="Arial"/>
                <a:cs typeface="Arial"/>
              </a:rPr>
              <a:t>n</a:t>
            </a:r>
            <a:r>
              <a:rPr sz="2200" spc="3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385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2200" spc="25" dirty="0">
                <a:solidFill>
                  <a:srgbClr val="62666E"/>
                </a:solidFill>
                <a:latin typeface="Arial"/>
                <a:cs typeface="Arial"/>
              </a:rPr>
              <a:t>o-rr</a:t>
            </a:r>
            <a:r>
              <a:rPr sz="2200" spc="-65" dirty="0">
                <a:solidFill>
                  <a:srgbClr val="62666E"/>
                </a:solidFill>
                <a:latin typeface="Arial"/>
                <a:cs typeface="Arial"/>
              </a:rPr>
              <a:t>e,</a:t>
            </a:r>
            <a:r>
              <a:rPr sz="2200" spc="-325" dirty="0">
                <a:solidFill>
                  <a:srgbClr val="62666E"/>
                </a:solidFill>
                <a:latin typeface="Arial"/>
                <a:cs typeface="Arial"/>
              </a:rPr>
              <a:t>n</a:t>
            </a:r>
            <a:r>
              <a:rPr sz="2200" spc="-105" dirty="0">
                <a:solidFill>
                  <a:srgbClr val="62666E"/>
                </a:solidFill>
                <a:latin typeface="Arial"/>
                <a:cs typeface="Arial"/>
              </a:rPr>
              <a:t>a</a:t>
            </a:r>
            <a:r>
              <a:rPr sz="2200" spc="320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2200" spc="9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385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2200" spc="-1095" dirty="0">
                <a:solidFill>
                  <a:srgbClr val="62666E"/>
                </a:solidFill>
                <a:latin typeface="Arial"/>
                <a:cs typeface="Arial"/>
              </a:rPr>
              <a:t>1</a:t>
            </a:r>
            <a:r>
              <a:rPr sz="1500" spc="254" baseline="66666" dirty="0">
                <a:solidFill>
                  <a:srgbClr val="62666E"/>
                </a:solidFill>
                <a:latin typeface="Arial"/>
                <a:cs typeface="Arial"/>
              </a:rPr>
              <a:t>•</a:t>
            </a:r>
            <a:r>
              <a:rPr sz="2200" spc="160" dirty="0">
                <a:solidFill>
                  <a:srgbClr val="62666E"/>
                </a:solidFill>
                <a:latin typeface="Arial"/>
                <a:cs typeface="Arial"/>
              </a:rPr>
              <a:t>q</a:t>
            </a:r>
            <a:r>
              <a:rPr sz="2200" spc="-14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-40" dirty="0">
                <a:solidFill>
                  <a:srgbClr val="62666E"/>
                </a:solidFill>
                <a:latin typeface="Arial"/>
                <a:cs typeface="Arial"/>
              </a:rPr>
              <a:t>0</a:t>
            </a:r>
            <a:r>
              <a:rPr sz="1875" spc="-465" baseline="53333" dirty="0">
                <a:solidFill>
                  <a:srgbClr val="62666E"/>
                </a:solidFill>
                <a:latin typeface="Arial"/>
                <a:cs typeface="Arial"/>
              </a:rPr>
              <a:t>•</a:t>
            </a:r>
            <a:r>
              <a:rPr sz="2200" spc="-940" dirty="0">
                <a:solidFill>
                  <a:srgbClr val="62666E"/>
                </a:solidFill>
                <a:latin typeface="Arial"/>
                <a:cs typeface="Arial"/>
              </a:rPr>
              <a:t>1</a:t>
            </a:r>
            <a:r>
              <a:rPr sz="1875" spc="-37" baseline="53333" dirty="0">
                <a:solidFill>
                  <a:srgbClr val="62666E"/>
                </a:solidFill>
                <a:latin typeface="Arial"/>
                <a:cs typeface="Arial"/>
              </a:rPr>
              <a:t>•</a:t>
            </a:r>
            <a:r>
              <a:rPr sz="1875" spc="-30" baseline="53333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spc="-48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-9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445" dirty="0">
                <a:solidFill>
                  <a:srgbClr val="62666E"/>
                </a:solidFill>
                <a:latin typeface="Arial"/>
                <a:cs typeface="Arial"/>
              </a:rPr>
              <a:t>J</a:t>
            </a:r>
            <a:r>
              <a:rPr sz="2200" spc="-110" dirty="0">
                <a:solidFill>
                  <a:srgbClr val="62666E"/>
                </a:solidFill>
                <a:latin typeface="Arial"/>
                <a:cs typeface="Arial"/>
              </a:rPr>
              <a:t>J</a:t>
            </a:r>
            <a:r>
              <a:rPr sz="2200" spc="-210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-229" dirty="0">
                <a:solidFill>
                  <a:srgbClr val="62666E"/>
                </a:solidFill>
                <a:latin typeface="Arial"/>
                <a:cs typeface="Arial"/>
              </a:rPr>
              <a:t>K</a:t>
            </a:r>
            <a:r>
              <a:rPr sz="2200" spc="40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409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180" dirty="0">
                <a:solidFill>
                  <a:srgbClr val="62666E"/>
                </a:solidFill>
                <a:latin typeface="Arial"/>
                <a:cs typeface="Arial"/>
              </a:rPr>
              <a:t>p</a:t>
            </a:r>
            <a:r>
              <a:rPr sz="2200" spc="5" dirty="0">
                <a:solidFill>
                  <a:srgbClr val="62666E"/>
                </a:solidFill>
                <a:latin typeface="Arial"/>
                <a:cs typeface="Arial"/>
              </a:rPr>
              <a:t>0</a:t>
            </a:r>
            <a:r>
              <a:rPr sz="2200" spc="-105" dirty="0">
                <a:solidFill>
                  <a:srgbClr val="62666E"/>
                </a:solidFill>
                <a:latin typeface="Arial"/>
                <a:cs typeface="Arial"/>
              </a:rPr>
              <a:t>3</a:t>
            </a:r>
            <a:r>
              <a:rPr sz="2200" spc="204" dirty="0">
                <a:solidFill>
                  <a:srgbClr val="62666E"/>
                </a:solidFill>
                <a:latin typeface="Arial"/>
                <a:cs typeface="Arial"/>
              </a:rPr>
              <a:t>Bl</a:t>
            </a:r>
            <a:r>
              <a:rPr sz="2200" spc="-235" dirty="0">
                <a:solidFill>
                  <a:srgbClr val="62666E"/>
                </a:solidFill>
                <a:latin typeface="Arial"/>
                <a:cs typeface="Arial"/>
              </a:rPr>
              <a:t>l</a:t>
            </a:r>
            <a:r>
              <a:rPr sz="2200" spc="-105" dirty="0">
                <a:solidFill>
                  <a:srgbClr val="62666E"/>
                </a:solidFill>
                <a:latin typeface="Arial"/>
                <a:cs typeface="Arial"/>
              </a:rPr>
              <a:t>T</a:t>
            </a:r>
            <a:r>
              <a:rPr sz="2200" spc="-180" dirty="0">
                <a:solidFill>
                  <a:srgbClr val="62666E"/>
                </a:solidFill>
                <a:latin typeface="Arial"/>
                <a:cs typeface="Arial"/>
              </a:rPr>
              <a:t>KY</a:t>
            </a:r>
            <a:r>
              <a:rPr sz="2200" spc="-55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62666E"/>
                </a:solidFill>
                <a:latin typeface="Arial"/>
                <a:cs typeface="Arial"/>
              </a:rPr>
              <a:t>,[</a:t>
            </a:r>
            <a:r>
              <a:rPr sz="2200" spc="-280" dirty="0">
                <a:solidFill>
                  <a:srgbClr val="62666E"/>
                </a:solidFill>
                <a:latin typeface="Arial"/>
                <a:cs typeface="Arial"/>
              </a:rPr>
              <a:t>(</a:t>
            </a:r>
            <a:r>
              <a:rPr sz="2200" spc="33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28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105" dirty="0">
                <a:solidFill>
                  <a:srgbClr val="62666E"/>
                </a:solidFill>
                <a:latin typeface="Arial"/>
                <a:cs typeface="Arial"/>
              </a:rPr>
              <a:t>T</a:t>
            </a:r>
            <a:r>
              <a:rPr sz="2200" spc="35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204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14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35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7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285" dirty="0">
                <a:solidFill>
                  <a:srgbClr val="62666E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6443" y="2828424"/>
            <a:ext cx="7302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35" dirty="0">
                <a:solidFill>
                  <a:srgbClr val="62666E"/>
                </a:solidFill>
                <a:latin typeface="Times New Roman"/>
                <a:cs typeface="Times New Roman"/>
              </a:rPr>
              <a:t>•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871" y="3736304"/>
            <a:ext cx="3729990" cy="51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385" dirty="0">
                <a:solidFill>
                  <a:srgbClr val="9AC46B"/>
                </a:solidFill>
                <a:latin typeface="Times New Roman"/>
                <a:cs typeface="Times New Roman"/>
              </a:rPr>
              <a:t>•</a:t>
            </a:r>
            <a:r>
              <a:rPr sz="2600" spc="1375" dirty="0">
                <a:solidFill>
                  <a:srgbClr val="9AC46B"/>
                </a:solidFill>
                <a:latin typeface="Times New Roman"/>
                <a:cs typeface="Times New Roman"/>
              </a:rPr>
              <a:t>!</a:t>
            </a:r>
            <a:r>
              <a:rPr sz="2200" spc="300" dirty="0">
                <a:solidFill>
                  <a:srgbClr val="62666E"/>
                </a:solidFill>
                <a:latin typeface="Arial"/>
                <a:cs typeface="Arial"/>
              </a:rPr>
              <a:t>B</a:t>
            </a:r>
            <a:r>
              <a:rPr sz="2200" spc="-210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-170" dirty="0">
                <a:solidFill>
                  <a:srgbClr val="62666E"/>
                </a:solidFill>
                <a:latin typeface="Arial"/>
                <a:cs typeface="Arial"/>
              </a:rPr>
              <a:t>3</a:t>
            </a:r>
            <a:r>
              <a:rPr sz="2200" spc="-14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-235" dirty="0">
                <a:solidFill>
                  <a:srgbClr val="62666E"/>
                </a:solidFill>
                <a:latin typeface="Arial"/>
                <a:cs typeface="Arial"/>
              </a:rPr>
              <a:t>a</a:t>
            </a:r>
            <a:r>
              <a:rPr sz="2200" spc="160" dirty="0">
                <a:solidFill>
                  <a:srgbClr val="62666E"/>
                </a:solidFill>
                <a:latin typeface="Arial"/>
                <a:cs typeface="Arial"/>
              </a:rPr>
              <a:t>q</a:t>
            </a:r>
            <a:r>
              <a:rPr sz="2200" spc="-565" dirty="0">
                <a:solidFill>
                  <a:srgbClr val="62666E"/>
                </a:solidFill>
                <a:latin typeface="Arial"/>
                <a:cs typeface="Arial"/>
              </a:rPr>
              <a:t>e</a:t>
            </a:r>
            <a:r>
              <a:rPr sz="3750" spc="-359" baseline="-28888" dirty="0">
                <a:solidFill>
                  <a:srgbClr val="62666E"/>
                </a:solidFill>
                <a:latin typeface="Arial"/>
                <a:cs typeface="Arial"/>
              </a:rPr>
              <a:t>.</a:t>
            </a:r>
            <a:r>
              <a:rPr sz="2200" spc="-14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35" dirty="0">
                <a:solidFill>
                  <a:srgbClr val="62666E"/>
                </a:solidFill>
                <a:latin typeface="Arial"/>
                <a:cs typeface="Arial"/>
              </a:rPr>
              <a:t>IDI</a:t>
            </a:r>
            <a:r>
              <a:rPr sz="2200" spc="-195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2666E"/>
                </a:solidFill>
                <a:latin typeface="Arial"/>
                <a:cs typeface="Arial"/>
              </a:rPr>
              <a:t>rr</a:t>
            </a:r>
            <a:r>
              <a:rPr sz="2200" spc="10" dirty="0">
                <a:solidFill>
                  <a:srgbClr val="62666E"/>
                </a:solidFill>
                <a:latin typeface="Arial"/>
                <a:cs typeface="Arial"/>
              </a:rPr>
              <a:t>c</a:t>
            </a:r>
            <a:r>
              <a:rPr sz="2200" spc="-355" dirty="0">
                <a:solidFill>
                  <a:srgbClr val="62666E"/>
                </a:solidFill>
                <a:latin typeface="Arial"/>
                <a:cs typeface="Arial"/>
              </a:rPr>
              <a:t>1</a:t>
            </a:r>
            <a:r>
              <a:rPr sz="2200" spc="-710" dirty="0">
                <a:solidFill>
                  <a:srgbClr val="62666E"/>
                </a:solidFill>
                <a:latin typeface="Arial"/>
                <a:cs typeface="Arial"/>
              </a:rPr>
              <a:t>1</a:t>
            </a:r>
            <a:r>
              <a:rPr sz="2200" spc="90" dirty="0">
                <a:solidFill>
                  <a:srgbClr val="62666E"/>
                </a:solidFill>
                <a:latin typeface="Arial"/>
                <a:cs typeface="Arial"/>
              </a:rPr>
              <a:t>xo</a:t>
            </a:r>
            <a:r>
              <a:rPr sz="2200" spc="160" dirty="0">
                <a:solidFill>
                  <a:srgbClr val="62666E"/>
                </a:solidFill>
                <a:latin typeface="Arial"/>
                <a:cs typeface="Arial"/>
              </a:rPr>
              <a:t>n</a:t>
            </a:r>
            <a:r>
              <a:rPr sz="2200" spc="229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114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2200" spc="135" dirty="0">
                <a:solidFill>
                  <a:srgbClr val="62666E"/>
                </a:solidFill>
                <a:latin typeface="Arial"/>
                <a:cs typeface="Arial"/>
              </a:rPr>
              <a:t>o-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9079" y="4144389"/>
            <a:ext cx="24193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62666E"/>
                </a:solidFill>
                <a:latin typeface="Arial"/>
                <a:cs typeface="Arial"/>
              </a:rPr>
              <a:t>rr</a:t>
            </a:r>
            <a:r>
              <a:rPr sz="2200" spc="-180" dirty="0">
                <a:solidFill>
                  <a:srgbClr val="62666E"/>
                </a:solidFill>
                <a:latin typeface="Arial"/>
                <a:cs typeface="Arial"/>
              </a:rPr>
              <a:t>e</a:t>
            </a:r>
            <a:r>
              <a:rPr sz="2200" spc="-65" dirty="0">
                <a:solidFill>
                  <a:srgbClr val="62666E"/>
                </a:solidFill>
                <a:latin typeface="Arial"/>
                <a:cs typeface="Arial"/>
              </a:rPr>
              <a:t>,</a:t>
            </a:r>
            <a:r>
              <a:rPr sz="2200" spc="-325" dirty="0">
                <a:solidFill>
                  <a:srgbClr val="62666E"/>
                </a:solidFill>
                <a:latin typeface="Arial"/>
                <a:cs typeface="Arial"/>
              </a:rPr>
              <a:t>n</a:t>
            </a:r>
            <a:r>
              <a:rPr sz="2200" spc="-105" dirty="0">
                <a:solidFill>
                  <a:srgbClr val="62666E"/>
                </a:solidFill>
                <a:latin typeface="Arial"/>
                <a:cs typeface="Arial"/>
              </a:rPr>
              <a:t>a</a:t>
            </a:r>
            <a:r>
              <a:rPr sz="2200" spc="320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2200" spc="3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450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2200" spc="-565" dirty="0">
                <a:solidFill>
                  <a:srgbClr val="62666E"/>
                </a:solidFill>
                <a:latin typeface="Arial"/>
                <a:cs typeface="Arial"/>
              </a:rPr>
              <a:t>1</a:t>
            </a:r>
            <a:r>
              <a:rPr sz="2200" spc="95" dirty="0">
                <a:solidFill>
                  <a:srgbClr val="62666E"/>
                </a:solidFill>
                <a:latin typeface="Arial"/>
                <a:cs typeface="Arial"/>
              </a:rPr>
              <a:t>q</a:t>
            </a:r>
            <a:r>
              <a:rPr sz="2200" spc="-14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3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450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2200" spc="11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-100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62666E"/>
                </a:solidFill>
                <a:latin typeface="Arial"/>
                <a:cs typeface="Arial"/>
              </a:rPr>
              <a:t>Ta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6999" y="4289527"/>
            <a:ext cx="24828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85" dirty="0">
                <a:solidFill>
                  <a:srgbClr val="62666E"/>
                </a:solidFill>
                <a:latin typeface="Arial"/>
                <a:cs typeface="Arial"/>
              </a:rPr>
              <a:t>.</a:t>
            </a:r>
            <a:r>
              <a:rPr sz="800" spc="135" dirty="0">
                <a:solidFill>
                  <a:srgbClr val="62666E"/>
                </a:solidFill>
                <a:latin typeface="Times New Roman"/>
                <a:cs typeface="Times New Roman"/>
              </a:rPr>
              <a:t>'-'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9079" y="4504791"/>
            <a:ext cx="4023360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200"/>
              </a:lnSpc>
            </a:pPr>
            <a:r>
              <a:rPr sz="2200" spc="-295" dirty="0">
                <a:solidFill>
                  <a:srgbClr val="62666E"/>
                </a:solidFill>
                <a:latin typeface="Arial"/>
                <a:cs typeface="Arial"/>
              </a:rPr>
              <a:t>K</a:t>
            </a:r>
            <a:r>
              <a:rPr sz="2200" spc="-35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225" dirty="0">
                <a:solidFill>
                  <a:srgbClr val="62666E"/>
                </a:solidFill>
                <a:latin typeface="Arial"/>
                <a:cs typeface="Arial"/>
              </a:rPr>
              <a:t>p</a:t>
            </a:r>
            <a:r>
              <a:rPr sz="2200" spc="-105" dirty="0">
                <a:solidFill>
                  <a:srgbClr val="62666E"/>
                </a:solidFill>
                <a:latin typeface="Arial"/>
                <a:cs typeface="Arial"/>
              </a:rPr>
              <a:t>e</a:t>
            </a:r>
            <a:r>
              <a:rPr sz="2200" spc="-229" dirty="0">
                <a:solidFill>
                  <a:srgbClr val="62666E"/>
                </a:solidFill>
                <a:latin typeface="Arial"/>
                <a:cs typeface="Arial"/>
              </a:rPr>
              <a:t>K</a:t>
            </a:r>
            <a:r>
              <a:rPr sz="2200" spc="17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210" dirty="0">
                <a:solidFill>
                  <a:srgbClr val="62666E"/>
                </a:solidFill>
                <a:latin typeface="Arial"/>
                <a:cs typeface="Arial"/>
              </a:rPr>
              <a:t>(</a:t>
            </a:r>
            <a:r>
              <a:rPr sz="2200" spc="-229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spc="445" dirty="0">
                <a:solidFill>
                  <a:srgbClr val="62666E"/>
                </a:solidFill>
                <a:latin typeface="Arial"/>
                <a:cs typeface="Arial"/>
              </a:rPr>
              <a:t>l</a:t>
            </a:r>
            <a:r>
              <a:rPr sz="2200" spc="-70" dirty="0">
                <a:solidFill>
                  <a:srgbClr val="62666E"/>
                </a:solidFill>
                <a:latin typeface="Arial"/>
                <a:cs typeface="Arial"/>
              </a:rPr>
              <a:t>l</a:t>
            </a:r>
            <a:r>
              <a:rPr sz="2200" spc="-7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-225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-195" dirty="0">
                <a:solidFill>
                  <a:srgbClr val="62666E"/>
                </a:solidFill>
                <a:latin typeface="Arial"/>
                <a:cs typeface="Arial"/>
              </a:rPr>
              <a:t>-</a:t>
            </a:r>
            <a:r>
              <a:rPr sz="2200" spc="290" dirty="0">
                <a:solidFill>
                  <a:srgbClr val="62666E"/>
                </a:solidFill>
                <a:latin typeface="Arial"/>
                <a:cs typeface="Arial"/>
              </a:rPr>
              <a:t>p</a:t>
            </a:r>
            <a:r>
              <a:rPr sz="2200" spc="30" dirty="0">
                <a:solidFill>
                  <a:srgbClr val="62666E"/>
                </a:solidFill>
                <a:latin typeface="Arial"/>
                <a:cs typeface="Arial"/>
              </a:rPr>
              <a:t>0</a:t>
            </a:r>
            <a:r>
              <a:rPr sz="2200" spc="-170" dirty="0">
                <a:solidFill>
                  <a:srgbClr val="62666E"/>
                </a:solidFill>
                <a:latin typeface="Arial"/>
                <a:cs typeface="Arial"/>
              </a:rPr>
              <a:t>3</a:t>
            </a:r>
            <a:r>
              <a:rPr sz="2200" spc="-229" dirty="0">
                <a:solidFill>
                  <a:srgbClr val="62666E"/>
                </a:solidFill>
                <a:latin typeface="Arial"/>
                <a:cs typeface="Arial"/>
              </a:rPr>
              <a:t>B</a:t>
            </a:r>
            <a:r>
              <a:rPr sz="2200" spc="33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31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170" dirty="0">
                <a:solidFill>
                  <a:srgbClr val="62666E"/>
                </a:solidFill>
                <a:latin typeface="Arial"/>
                <a:cs typeface="Arial"/>
              </a:rPr>
              <a:t>T</a:t>
            </a:r>
            <a:r>
              <a:rPr sz="2200" spc="-295" dirty="0">
                <a:solidFill>
                  <a:srgbClr val="62666E"/>
                </a:solidFill>
                <a:latin typeface="Arial"/>
                <a:cs typeface="Arial"/>
              </a:rPr>
              <a:t>K</a:t>
            </a:r>
            <a:r>
              <a:rPr sz="2200" spc="-48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-250" dirty="0">
                <a:solidFill>
                  <a:srgbClr val="62666E"/>
                </a:solidFill>
                <a:latin typeface="Arial"/>
                <a:cs typeface="Arial"/>
              </a:rPr>
              <a:t>B</a:t>
            </a:r>
            <a:r>
              <a:rPr sz="2200" spc="-39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320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2200" spc="11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55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62666E"/>
                </a:solidFill>
                <a:latin typeface="Arial"/>
                <a:cs typeface="Arial"/>
              </a:rPr>
              <a:t>M</a:t>
            </a:r>
            <a:r>
              <a:rPr sz="2200" spc="-170" dirty="0">
                <a:solidFill>
                  <a:srgbClr val="62666E"/>
                </a:solidFill>
                <a:latin typeface="Arial"/>
                <a:cs typeface="Arial"/>
              </a:rPr>
              <a:t>a</a:t>
            </a:r>
            <a:r>
              <a:rPr sz="2200" spc="155" dirty="0">
                <a:solidFill>
                  <a:srgbClr val="62666E"/>
                </a:solidFill>
                <a:latin typeface="Arial"/>
                <a:cs typeface="Arial"/>
              </a:rPr>
              <a:t>p</a:t>
            </a:r>
            <a:r>
              <a:rPr sz="2200" spc="120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2200" spc="-105" dirty="0">
                <a:solidFill>
                  <a:srgbClr val="62666E"/>
                </a:solidFill>
                <a:latin typeface="Arial"/>
                <a:cs typeface="Arial"/>
              </a:rPr>
              <a:t>n</a:t>
            </a:r>
            <a:r>
              <a:rPr sz="2200" spc="95" dirty="0">
                <a:solidFill>
                  <a:srgbClr val="62666E"/>
                </a:solidFill>
                <a:latin typeface="Arial"/>
                <a:cs typeface="Arial"/>
              </a:rPr>
              <a:t>p</a:t>
            </a:r>
            <a:r>
              <a:rPr sz="2200" spc="55" dirty="0">
                <a:solidFill>
                  <a:srgbClr val="62666E"/>
                </a:solidFill>
                <a:latin typeface="Arial"/>
                <a:cs typeface="Arial"/>
              </a:rPr>
              <a:t>yTy</a:t>
            </a:r>
            <a:r>
              <a:rPr sz="2200" spc="-10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62666E"/>
                </a:solidFill>
                <a:latin typeface="Arial"/>
                <a:cs typeface="Arial"/>
              </a:rPr>
              <a:t>,[</a:t>
            </a:r>
            <a:r>
              <a:rPr sz="1600" spc="-135" dirty="0">
                <a:solidFill>
                  <a:srgbClr val="62666E"/>
                </a:solidFill>
                <a:latin typeface="Arial"/>
                <a:cs typeface="Arial"/>
              </a:rPr>
              <a:t>(</a:t>
            </a:r>
            <a:r>
              <a:rPr sz="1600" spc="100" dirty="0">
                <a:solidFill>
                  <a:srgbClr val="62666E"/>
                </a:solidFill>
                <a:latin typeface="Arial"/>
                <a:cs typeface="Arial"/>
              </a:rPr>
              <a:t>JUI</a:t>
            </a:r>
            <a:r>
              <a:rPr sz="1600" spc="55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62666E"/>
                </a:solidFill>
                <a:latin typeface="Arial"/>
                <a:cs typeface="Arial"/>
              </a:rPr>
              <a:t>,</a:t>
            </a:r>
            <a:r>
              <a:rPr sz="2200" spc="-110" dirty="0">
                <a:solidFill>
                  <a:srgbClr val="62666E"/>
                </a:solidFill>
                <a:latin typeface="Arial"/>
                <a:cs typeface="Arial"/>
              </a:rPr>
              <a:t>n</a:t>
            </a:r>
            <a:r>
              <a:rPr sz="2200" spc="-170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62666E"/>
                </a:solidFill>
                <a:latin typeface="Arial"/>
                <a:cs typeface="Arial"/>
              </a:rPr>
              <a:t>Tett</a:t>
            </a:r>
            <a:r>
              <a:rPr sz="2200" spc="100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62666E"/>
                </a:solidFill>
                <a:latin typeface="Arial"/>
                <a:cs typeface="Arial"/>
              </a:rPr>
              <a:t>3</a:t>
            </a:r>
            <a:r>
              <a:rPr sz="2200" spc="20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300" spc="630" dirty="0">
                <a:solidFill>
                  <a:srgbClr val="62666E"/>
                </a:solidFill>
                <a:latin typeface="Arial"/>
                <a:cs typeface="Arial"/>
              </a:rPr>
              <a:t>0</a:t>
            </a:r>
            <a:r>
              <a:rPr sz="2300" spc="565" dirty="0">
                <a:solidFill>
                  <a:srgbClr val="62666E"/>
                </a:solidFill>
                <a:latin typeface="Arial"/>
                <a:cs typeface="Arial"/>
              </a:rPr>
              <a:t>0</a:t>
            </a:r>
            <a:r>
              <a:rPr sz="2300" spc="62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300" spc="-5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300" spc="260" dirty="0">
                <a:solidFill>
                  <a:srgbClr val="62666E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871" y="5714324"/>
            <a:ext cx="4027170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490" marR="5080" indent="-352425">
              <a:lnSpc>
                <a:spcPct val="107900"/>
              </a:lnSpc>
            </a:pPr>
            <a:r>
              <a:rPr sz="2600" spc="-320" dirty="0">
                <a:solidFill>
                  <a:srgbClr val="9AC46B"/>
                </a:solidFill>
                <a:latin typeface="Times New Roman"/>
                <a:cs typeface="Times New Roman"/>
              </a:rPr>
              <a:t>•</a:t>
            </a:r>
            <a:r>
              <a:rPr sz="2600" spc="1310" dirty="0">
                <a:solidFill>
                  <a:srgbClr val="9AC46B"/>
                </a:solidFill>
                <a:latin typeface="Times New Roman"/>
                <a:cs typeface="Times New Roman"/>
              </a:rPr>
              <a:t>!</a:t>
            </a:r>
            <a:r>
              <a:rPr sz="2200" spc="110" dirty="0">
                <a:solidFill>
                  <a:srgbClr val="62666E"/>
                </a:solidFill>
                <a:latin typeface="Arial"/>
                <a:cs typeface="Arial"/>
              </a:rPr>
              <a:t>3</a:t>
            </a:r>
            <a:r>
              <a:rPr sz="2200" spc="-50" dirty="0">
                <a:solidFill>
                  <a:srgbClr val="62666E"/>
                </a:solidFill>
                <a:latin typeface="Arial"/>
                <a:cs typeface="Arial"/>
              </a:rPr>
              <a:t>a</a:t>
            </a:r>
            <a:r>
              <a:rPr sz="2200" spc="-45" dirty="0">
                <a:solidFill>
                  <a:srgbClr val="62666E"/>
                </a:solidFill>
                <a:latin typeface="Arial"/>
                <a:cs typeface="Arial"/>
              </a:rPr>
              <a:t>6e3rr</a:t>
            </a:r>
            <a:r>
              <a:rPr sz="2200" spc="-80" dirty="0">
                <a:solidFill>
                  <a:srgbClr val="62666E"/>
                </a:solidFill>
                <a:latin typeface="Arial"/>
                <a:cs typeface="Arial"/>
              </a:rPr>
              <a:t>e</a:t>
            </a:r>
            <a:r>
              <a:rPr sz="2200" spc="160" dirty="0">
                <a:solidFill>
                  <a:srgbClr val="62666E"/>
                </a:solidFill>
                <a:latin typeface="Arial"/>
                <a:cs typeface="Arial"/>
              </a:rPr>
              <a:t>q</a:t>
            </a:r>
            <a:r>
              <a:rPr sz="2200" spc="-105" dirty="0">
                <a:solidFill>
                  <a:srgbClr val="62666E"/>
                </a:solidFill>
                <a:latin typeface="Arial"/>
                <a:cs typeface="Arial"/>
              </a:rPr>
              <a:t>e</a:t>
            </a:r>
            <a:r>
              <a:rPr sz="2200" spc="-14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35" dirty="0">
                <a:solidFill>
                  <a:srgbClr val="62666E"/>
                </a:solidFill>
                <a:latin typeface="Arial"/>
                <a:cs typeface="Arial"/>
              </a:rPr>
              <a:t>IDI</a:t>
            </a:r>
            <a:r>
              <a:rPr sz="2200" spc="-195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spc="-270" dirty="0">
                <a:solidFill>
                  <a:srgbClr val="62666E"/>
                </a:solidFill>
                <a:latin typeface="Arial"/>
                <a:cs typeface="Arial"/>
              </a:rPr>
              <a:t>C</a:t>
            </a:r>
            <a:r>
              <a:rPr sz="2200" spc="-33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-265" dirty="0">
                <a:solidFill>
                  <a:srgbClr val="62666E"/>
                </a:solidFill>
                <a:latin typeface="Arial"/>
                <a:cs typeface="Arial"/>
              </a:rPr>
              <a:t>CT</a:t>
            </a:r>
            <a:r>
              <a:rPr sz="2200" spc="-240" dirty="0">
                <a:solidFill>
                  <a:srgbClr val="62666E"/>
                </a:solidFill>
                <a:latin typeface="Arial"/>
                <a:cs typeface="Arial"/>
              </a:rPr>
              <a:t>e</a:t>
            </a:r>
            <a:r>
              <a:rPr sz="2200" spc="-120" dirty="0">
                <a:solidFill>
                  <a:srgbClr val="62666E"/>
                </a:solidFill>
                <a:latin typeface="Arial"/>
                <a:cs typeface="Arial"/>
              </a:rPr>
              <a:t>M</a:t>
            </a:r>
            <a:r>
              <a:rPr sz="2200" spc="-145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-48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320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2200" spc="11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55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62666E"/>
                </a:solidFill>
                <a:latin typeface="Arial"/>
                <a:cs typeface="Arial"/>
              </a:rPr>
              <a:t>KB</a:t>
            </a:r>
            <a:r>
              <a:rPr sz="2200" spc="-50" dirty="0">
                <a:solidFill>
                  <a:srgbClr val="62666E"/>
                </a:solidFill>
                <a:latin typeface="Arial"/>
                <a:cs typeface="Arial"/>
              </a:rPr>
              <a:t>an</a:t>
            </a:r>
            <a:r>
              <a:rPr sz="2200" spc="35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62666E"/>
                </a:solidFill>
                <a:latin typeface="Arial"/>
                <a:cs typeface="Arial"/>
              </a:rPr>
              <a:t>cp</a:t>
            </a:r>
            <a:r>
              <a:rPr sz="2200" spc="-16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295" dirty="0">
                <a:solidFill>
                  <a:srgbClr val="62666E"/>
                </a:solidFill>
                <a:latin typeface="Arial"/>
                <a:cs typeface="Arial"/>
              </a:rPr>
              <a:t>K</a:t>
            </a:r>
            <a:r>
              <a:rPr sz="2200" spc="3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-229" dirty="0">
                <a:solidFill>
                  <a:srgbClr val="62666E"/>
                </a:solidFill>
                <a:latin typeface="Arial"/>
                <a:cs typeface="Arial"/>
              </a:rPr>
              <a:t>B</a:t>
            </a:r>
            <a:r>
              <a:rPr sz="2200" spc="-110" dirty="0">
                <a:solidFill>
                  <a:srgbClr val="62666E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3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320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2200" spc="11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55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spc="130" dirty="0">
                <a:solidFill>
                  <a:srgbClr val="62666E"/>
                </a:solidFill>
                <a:latin typeface="Arial"/>
                <a:cs typeface="Arial"/>
              </a:rPr>
              <a:t>c</a:t>
            </a:r>
            <a:r>
              <a:rPr sz="2200" spc="40" dirty="0">
                <a:solidFill>
                  <a:srgbClr val="62666E"/>
                </a:solidFill>
                <a:latin typeface="Arial"/>
                <a:cs typeface="Arial"/>
              </a:rPr>
              <a:t>y</a:t>
            </a:r>
            <a:r>
              <a:rPr sz="2200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2200" spc="-80" dirty="0">
                <a:solidFill>
                  <a:srgbClr val="62666E"/>
                </a:solidFill>
                <a:latin typeface="Arial"/>
                <a:cs typeface="Arial"/>
              </a:rPr>
              <a:t>r</a:t>
            </a:r>
            <a:r>
              <a:rPr sz="2200" spc="155" dirty="0">
                <a:solidFill>
                  <a:srgbClr val="62666E"/>
                </a:solidFill>
                <a:latin typeface="Arial"/>
                <a:cs typeface="Arial"/>
              </a:rPr>
              <a:t>p</a:t>
            </a:r>
            <a:r>
              <a:rPr sz="2200" spc="9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-280" dirty="0">
                <a:solidFill>
                  <a:srgbClr val="62666E"/>
                </a:solidFill>
                <a:latin typeface="Arial"/>
                <a:cs typeface="Arial"/>
              </a:rPr>
              <a:t>B</a:t>
            </a:r>
            <a:r>
              <a:rPr sz="2200" spc="-490" dirty="0">
                <a:solidFill>
                  <a:srgbClr val="62666E"/>
                </a:solidFill>
                <a:latin typeface="Arial"/>
                <a:cs typeface="Arial"/>
              </a:rPr>
              <a:t>O</a:t>
            </a:r>
            <a:r>
              <a:rPr sz="2200" spc="-130" dirty="0">
                <a:solidFill>
                  <a:srgbClr val="62666E"/>
                </a:solidFill>
                <a:latin typeface="Arial"/>
                <a:cs typeface="Arial"/>
              </a:rPr>
              <a:t>,[</a:t>
            </a:r>
            <a:r>
              <a:rPr sz="2200" spc="-150" dirty="0">
                <a:solidFill>
                  <a:srgbClr val="62666E"/>
                </a:solidFill>
                <a:latin typeface="Arial"/>
                <a:cs typeface="Arial"/>
              </a:rPr>
              <a:t>(</a:t>
            </a:r>
            <a:r>
              <a:rPr sz="2200" spc="-310" dirty="0">
                <a:solidFill>
                  <a:srgbClr val="62666E"/>
                </a:solidFill>
                <a:latin typeface="Arial"/>
                <a:cs typeface="Arial"/>
              </a:rPr>
              <a:t>Y</a:t>
            </a:r>
            <a:r>
              <a:rPr sz="2200" spc="-45" dirty="0">
                <a:solidFill>
                  <a:srgbClr val="62666E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62666E"/>
                </a:solidFill>
                <a:latin typeface="Arial"/>
                <a:cs typeface="Arial"/>
              </a:rPr>
              <a:t>,[</a:t>
            </a:r>
            <a:r>
              <a:rPr sz="2200" spc="-280" dirty="0">
                <a:solidFill>
                  <a:srgbClr val="62666E"/>
                </a:solidFill>
                <a:latin typeface="Arial"/>
                <a:cs typeface="Arial"/>
              </a:rPr>
              <a:t>(</a:t>
            </a:r>
            <a:r>
              <a:rPr sz="2200" spc="-555" dirty="0">
                <a:solidFill>
                  <a:srgbClr val="BCBFC4"/>
                </a:solidFill>
                <a:latin typeface="Arial"/>
                <a:cs typeface="Arial"/>
              </a:rPr>
              <a:t>,</a:t>
            </a:r>
            <a:r>
              <a:rPr sz="2200" spc="33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31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170" dirty="0">
                <a:solidFill>
                  <a:srgbClr val="62666E"/>
                </a:solidFill>
                <a:latin typeface="Arial"/>
                <a:cs typeface="Arial"/>
              </a:rPr>
              <a:t>T</a:t>
            </a:r>
            <a:r>
              <a:rPr sz="2200" spc="40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18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210" dirty="0">
                <a:solidFill>
                  <a:srgbClr val="62666E"/>
                </a:solidFill>
                <a:latin typeface="Arial"/>
                <a:cs typeface="Arial"/>
              </a:rPr>
              <a:t>H</a:t>
            </a:r>
            <a:r>
              <a:rPr sz="2200" spc="400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-55" dirty="0">
                <a:solidFill>
                  <a:srgbClr val="62666E"/>
                </a:solidFill>
                <a:latin typeface="Arial"/>
                <a:cs typeface="Arial"/>
              </a:rPr>
              <a:t>I</a:t>
            </a:r>
            <a:r>
              <a:rPr sz="2200" spc="285" dirty="0">
                <a:solidFill>
                  <a:srgbClr val="62666E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43425" y="2485128"/>
            <a:ext cx="37084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200" dirty="0">
                <a:solidFill>
                  <a:srgbClr val="939397"/>
                </a:solidFill>
                <a:latin typeface="Arial"/>
                <a:cs typeface="Arial"/>
              </a:rPr>
              <a:t>I  </a:t>
            </a:r>
            <a:r>
              <a:rPr sz="600" i="1" spc="-15" dirty="0">
                <a:solidFill>
                  <a:srgbClr val="939397"/>
                </a:solidFill>
                <a:latin typeface="Arial"/>
                <a:cs typeface="Arial"/>
              </a:rPr>
              <a:t> </a:t>
            </a:r>
            <a:r>
              <a:rPr sz="600" spc="434" dirty="0">
                <a:solidFill>
                  <a:srgbClr val="4D4D52"/>
                </a:solidFill>
                <a:latin typeface="Arial"/>
                <a:cs typeface="Arial"/>
              </a:rPr>
              <a:t>•</a:t>
            </a:r>
            <a:r>
              <a:rPr sz="600" dirty="0">
                <a:solidFill>
                  <a:srgbClr val="4D4D52"/>
                </a:solidFill>
                <a:latin typeface="Arial"/>
                <a:cs typeface="Arial"/>
              </a:rPr>
              <a:t>    </a:t>
            </a:r>
            <a:r>
              <a:rPr sz="650" spc="85" dirty="0">
                <a:solidFill>
                  <a:srgbClr val="62666E"/>
                </a:solidFill>
                <a:latin typeface="Arial"/>
                <a:cs typeface="Arial"/>
              </a:rPr>
              <a:t>ft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783" y="234891"/>
            <a:ext cx="9647340" cy="2281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2622" y="2841287"/>
            <a:ext cx="8922385" cy="2435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180" algn="l"/>
              </a:tabLst>
            </a:pPr>
            <a:r>
              <a:rPr sz="1750" spc="-195" dirty="0">
                <a:solidFill>
                  <a:srgbClr val="A8C385"/>
                </a:solidFill>
                <a:latin typeface="Arial"/>
                <a:cs typeface="Arial"/>
              </a:rPr>
              <a:t>:-'	</a:t>
            </a:r>
            <a:r>
              <a:rPr sz="1750" spc="114" dirty="0">
                <a:solidFill>
                  <a:srgbClr val="62666D"/>
                </a:solidFill>
                <a:latin typeface="Arial"/>
                <a:cs typeface="Arial"/>
              </a:rPr>
              <a:t>3B</a:t>
            </a:r>
            <a:r>
              <a:rPr sz="1750" spc="-5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1750" spc="409" dirty="0">
                <a:solidFill>
                  <a:srgbClr val="62666D"/>
                </a:solidFill>
                <a:latin typeface="Arial"/>
                <a:cs typeface="Arial"/>
              </a:rPr>
              <a:t>p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210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1750" spc="200" dirty="0">
                <a:solidFill>
                  <a:srgbClr val="62666D"/>
                </a:solidFill>
                <a:latin typeface="Arial"/>
                <a:cs typeface="Arial"/>
              </a:rPr>
              <a:t>HIDI</a:t>
            </a:r>
            <a:r>
              <a:rPr sz="1750" spc="-7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360" dirty="0">
                <a:solidFill>
                  <a:srgbClr val="62666D"/>
                </a:solidFill>
                <a:latin typeface="Arial"/>
                <a:cs typeface="Arial"/>
              </a:rPr>
              <a:t>6</a:t>
            </a:r>
            <a:r>
              <a:rPr sz="1750" spc="70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105" dirty="0">
                <a:solidFill>
                  <a:srgbClr val="62666D"/>
                </a:solidFill>
                <a:latin typeface="Arial"/>
                <a:cs typeface="Arial"/>
              </a:rPr>
              <a:t>T</a:t>
            </a:r>
            <a:r>
              <a:rPr sz="1750" spc="27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500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1750" spc="-90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26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4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270" dirty="0">
                <a:solidFill>
                  <a:srgbClr val="62666D"/>
                </a:solidFill>
                <a:latin typeface="Arial"/>
                <a:cs typeface="Arial"/>
              </a:rPr>
              <a:t>(</a:t>
            </a:r>
            <a:r>
              <a:rPr sz="1750" spc="-254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dirty="0">
                <a:solidFill>
                  <a:srgbClr val="62666D"/>
                </a:solidFill>
                <a:latin typeface="Arial"/>
                <a:cs typeface="Arial"/>
              </a:rPr>
              <a:t>,[</a:t>
            </a:r>
            <a:r>
              <a:rPr sz="1750" spc="-180" dirty="0">
                <a:solidFill>
                  <a:srgbClr val="62666D"/>
                </a:solidFill>
                <a:latin typeface="Arial"/>
                <a:cs typeface="Arial"/>
              </a:rPr>
              <a:t>(</a:t>
            </a:r>
            <a:r>
              <a:rPr sz="1750" spc="25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275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470" dirty="0">
                <a:solidFill>
                  <a:srgbClr val="62666D"/>
                </a:solidFill>
                <a:latin typeface="Arial"/>
                <a:cs typeface="Arial"/>
              </a:rPr>
              <a:t>r</a:t>
            </a:r>
            <a:r>
              <a:rPr sz="1750" spc="365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8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260" dirty="0">
                <a:solidFill>
                  <a:srgbClr val="62666D"/>
                </a:solidFill>
                <a:latin typeface="Arial"/>
                <a:cs typeface="Arial"/>
              </a:rPr>
              <a:t>3</a:t>
            </a:r>
            <a:r>
              <a:rPr sz="1750" spc="12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345" dirty="0">
                <a:solidFill>
                  <a:srgbClr val="62666D"/>
                </a:solidFill>
                <a:latin typeface="Arial"/>
                <a:cs typeface="Arial"/>
              </a:rPr>
              <a:t>6</a:t>
            </a:r>
            <a:r>
              <a:rPr sz="1750" spc="75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-90" dirty="0">
                <a:solidFill>
                  <a:srgbClr val="62666D"/>
                </a:solidFill>
                <a:latin typeface="Arial"/>
                <a:cs typeface="Arial"/>
              </a:rPr>
              <a:t>T</a:t>
            </a:r>
            <a:r>
              <a:rPr sz="1750" spc="1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280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1750" spc="10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520" dirty="0">
                <a:solidFill>
                  <a:srgbClr val="62666D"/>
                </a:solidFill>
                <a:latin typeface="Arial"/>
                <a:cs typeface="Arial"/>
              </a:rPr>
              <a:t>)</a:t>
            </a:r>
            <a:r>
              <a:rPr sz="1750" spc="5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385" dirty="0">
                <a:solidFill>
                  <a:srgbClr val="62666D"/>
                </a:solidFill>
                <a:latin typeface="Arial"/>
                <a:cs typeface="Arial"/>
              </a:rPr>
              <a:t>6o</a:t>
            </a:r>
            <a:r>
              <a:rPr sz="1750" spc="9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220" dirty="0">
                <a:solidFill>
                  <a:srgbClr val="62666D"/>
                </a:solidFill>
                <a:latin typeface="Arial"/>
                <a:cs typeface="Arial"/>
              </a:rPr>
              <a:t>3</a:t>
            </a:r>
            <a:r>
              <a:rPr sz="1750" spc="70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1750" spc="-120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2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40" dirty="0">
                <a:solidFill>
                  <a:srgbClr val="62666D"/>
                </a:solidFill>
                <a:latin typeface="Arial"/>
                <a:cs typeface="Arial"/>
              </a:rPr>
              <a:t>X</a:t>
            </a:r>
            <a:endParaRPr sz="1750">
              <a:latin typeface="Arial"/>
              <a:cs typeface="Arial"/>
            </a:endParaRPr>
          </a:p>
          <a:p>
            <a:pPr marL="2125345">
              <a:lnSpc>
                <a:spcPts val="1085"/>
              </a:lnSpc>
              <a:spcBef>
                <a:spcPts val="345"/>
              </a:spcBef>
            </a:pPr>
            <a:r>
              <a:rPr sz="1150" spc="-35" dirty="0">
                <a:solidFill>
                  <a:srgbClr val="62666D"/>
                </a:solidFill>
                <a:latin typeface="Times New Roman"/>
                <a:cs typeface="Times New Roman"/>
              </a:rPr>
              <a:t>•</a:t>
            </a:r>
            <a:endParaRPr sz="1150">
              <a:latin typeface="Times New Roman"/>
              <a:cs typeface="Times New Roman"/>
            </a:endParaRPr>
          </a:p>
          <a:p>
            <a:pPr marL="297815">
              <a:lnSpc>
                <a:spcPts val="1805"/>
              </a:lnSpc>
            </a:pPr>
            <a:r>
              <a:rPr sz="1750" spc="405" dirty="0">
                <a:solidFill>
                  <a:srgbClr val="62666D"/>
                </a:solidFill>
                <a:latin typeface="Arial"/>
                <a:cs typeface="Arial"/>
              </a:rPr>
              <a:t>n</a:t>
            </a:r>
            <a:r>
              <a:rPr sz="1750" spc="360" dirty="0">
                <a:solidFill>
                  <a:srgbClr val="62666D"/>
                </a:solidFill>
                <a:latin typeface="Arial"/>
                <a:cs typeface="Arial"/>
              </a:rPr>
              <a:t>p</a:t>
            </a:r>
            <a:r>
              <a:rPr sz="1750" spc="135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1750" spc="15" dirty="0">
                <a:solidFill>
                  <a:srgbClr val="62666D"/>
                </a:solidFill>
                <a:latin typeface="Arial"/>
                <a:cs typeface="Arial"/>
              </a:rPr>
              <a:t>,[</a:t>
            </a:r>
            <a:r>
              <a:rPr sz="1750" spc="25" dirty="0">
                <a:solidFill>
                  <a:srgbClr val="62666D"/>
                </a:solidFill>
                <a:latin typeface="Arial"/>
                <a:cs typeface="Arial"/>
              </a:rPr>
              <a:t>(</a:t>
            </a:r>
            <a:r>
              <a:rPr sz="1750" spc="45" dirty="0">
                <a:solidFill>
                  <a:srgbClr val="62666D"/>
                </a:solidFill>
                <a:latin typeface="Arial"/>
                <a:cs typeface="Arial"/>
              </a:rPr>
              <a:t>CT</a:t>
            </a:r>
            <a:r>
              <a:rPr sz="1750" spc="-50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7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24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7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40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1750" spc="17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-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2666D"/>
                </a:solidFill>
                <a:latin typeface="Arial"/>
                <a:cs typeface="Arial"/>
              </a:rPr>
              <a:t>,[</a:t>
            </a:r>
            <a:r>
              <a:rPr sz="1750" spc="-180" dirty="0">
                <a:solidFill>
                  <a:srgbClr val="62666D"/>
                </a:solidFill>
                <a:latin typeface="Arial"/>
                <a:cs typeface="Arial"/>
              </a:rPr>
              <a:t>(</a:t>
            </a:r>
            <a:r>
              <a:rPr sz="1750" spc="12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05" dirty="0">
                <a:solidFill>
                  <a:srgbClr val="62666D"/>
                </a:solidFill>
                <a:latin typeface="Arial"/>
                <a:cs typeface="Arial"/>
              </a:rPr>
              <a:t>T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2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25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710" dirty="0">
                <a:solidFill>
                  <a:srgbClr val="62666D"/>
                </a:solidFill>
                <a:latin typeface="Arial"/>
                <a:cs typeface="Arial"/>
              </a:rPr>
              <a:t>;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306070" algn="l"/>
              </a:tabLst>
            </a:pPr>
            <a:r>
              <a:rPr sz="1350" spc="-200" dirty="0">
                <a:solidFill>
                  <a:srgbClr val="A8C385"/>
                </a:solidFill>
                <a:latin typeface="Arial"/>
                <a:cs typeface="Arial"/>
              </a:rPr>
              <a:t>&gt;.-	</a:t>
            </a:r>
            <a:r>
              <a:rPr sz="2350" spc="25" dirty="0">
                <a:solidFill>
                  <a:srgbClr val="62666D"/>
                </a:solidFill>
                <a:latin typeface="Arial"/>
                <a:cs typeface="Arial"/>
              </a:rPr>
              <a:t>oco</a:t>
            </a:r>
            <a:r>
              <a:rPr sz="2350" spc="-25" dirty="0">
                <a:solidFill>
                  <a:srgbClr val="62666D"/>
                </a:solidFill>
                <a:latin typeface="Arial"/>
                <a:cs typeface="Arial"/>
              </a:rPr>
              <a:t>6</a:t>
            </a:r>
            <a:r>
              <a:rPr sz="2350" spc="140" dirty="0">
                <a:solidFill>
                  <a:srgbClr val="62666D"/>
                </a:solidFill>
                <a:latin typeface="Arial"/>
                <a:cs typeface="Arial"/>
              </a:rPr>
              <a:t>n</a:t>
            </a:r>
            <a:r>
              <a:rPr sz="2350" spc="-120" dirty="0">
                <a:solidFill>
                  <a:srgbClr val="62666D"/>
                </a:solidFill>
                <a:latin typeface="Arial"/>
                <a:cs typeface="Arial"/>
              </a:rPr>
              <a:t>cTe</a:t>
            </a:r>
            <a:r>
              <a:rPr sz="2350" spc="-10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2350" spc="-254" dirty="0">
                <a:solidFill>
                  <a:srgbClr val="62666D"/>
                </a:solidFill>
                <a:latin typeface="Arial"/>
                <a:cs typeface="Arial"/>
              </a:rPr>
              <a:t>3</a:t>
            </a:r>
            <a:r>
              <a:rPr sz="2350" spc="-190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2350" spc="-325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2350" spc="75" dirty="0">
                <a:solidFill>
                  <a:srgbClr val="62666D"/>
                </a:solidFill>
                <a:latin typeface="Arial"/>
                <a:cs typeface="Arial"/>
              </a:rPr>
              <a:t>p</a:t>
            </a:r>
            <a:r>
              <a:rPr sz="2350" spc="-24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2350" spc="-185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2350" spc="-24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2350" spc="-50" dirty="0">
                <a:solidFill>
                  <a:srgbClr val="62666D"/>
                </a:solidFill>
                <a:latin typeface="Arial"/>
                <a:cs typeface="Arial"/>
              </a:rPr>
              <a:t>IUI</a:t>
            </a:r>
            <a:r>
              <a:rPr sz="2350" spc="-23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2350" spc="160" dirty="0">
                <a:solidFill>
                  <a:srgbClr val="62666D"/>
                </a:solidFill>
                <a:latin typeface="Arial"/>
                <a:cs typeface="Arial"/>
              </a:rPr>
              <a:t>oc</a:t>
            </a:r>
            <a:r>
              <a:rPr sz="2350" spc="-30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2350" spc="65" dirty="0">
                <a:solidFill>
                  <a:srgbClr val="62666D"/>
                </a:solidFill>
                <a:latin typeface="Arial"/>
                <a:cs typeface="Arial"/>
              </a:rPr>
              <a:t>6</a:t>
            </a:r>
            <a:r>
              <a:rPr sz="2350" spc="-4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2350" spc="30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2350" spc="-155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2350" spc="-400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2350" spc="-600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2350" spc="-60" dirty="0">
                <a:solidFill>
                  <a:srgbClr val="62666D"/>
                </a:solidFill>
                <a:latin typeface="Arial"/>
                <a:cs typeface="Arial"/>
              </a:rPr>
              <a:t>M</a:t>
            </a:r>
            <a:r>
              <a:rPr sz="2350" spc="-24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2350" spc="-26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2350" spc="-120" dirty="0">
                <a:solidFill>
                  <a:srgbClr val="62666D"/>
                </a:solidFill>
                <a:latin typeface="Arial"/>
                <a:cs typeface="Arial"/>
              </a:rPr>
              <a:t>i.I</a:t>
            </a:r>
            <a:r>
              <a:rPr sz="2350" spc="-145" dirty="0">
                <a:solidFill>
                  <a:srgbClr val="62666D"/>
                </a:solidFill>
                <a:latin typeface="Arial"/>
                <a:cs typeface="Arial"/>
              </a:rPr>
              <a:t>(</a:t>
            </a:r>
            <a:r>
              <a:rPr sz="2350" spc="18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2550" spc="-225" dirty="0">
                <a:solidFill>
                  <a:srgbClr val="62666D"/>
                </a:solidFill>
                <a:latin typeface="Times New Roman"/>
                <a:cs typeface="Times New Roman"/>
              </a:rPr>
              <a:t>1</a:t>
            </a:r>
            <a:r>
              <a:rPr sz="2550" spc="125" dirty="0">
                <a:solidFill>
                  <a:srgbClr val="62666D"/>
                </a:solidFill>
                <a:latin typeface="Times New Roman"/>
                <a:cs typeface="Times New Roman"/>
              </a:rPr>
              <a:t>6</a:t>
            </a:r>
            <a:r>
              <a:rPr sz="2550" spc="-195" dirty="0">
                <a:solidFill>
                  <a:srgbClr val="62666D"/>
                </a:solidFill>
                <a:latin typeface="Times New Roman"/>
                <a:cs typeface="Times New Roman"/>
              </a:rPr>
              <a:t> </a:t>
            </a:r>
            <a:r>
              <a:rPr sz="2350" spc="114" dirty="0">
                <a:solidFill>
                  <a:srgbClr val="62666D"/>
                </a:solidFill>
                <a:latin typeface="Arial"/>
                <a:cs typeface="Arial"/>
              </a:rPr>
              <a:t>p</a:t>
            </a:r>
            <a:r>
              <a:rPr sz="2350" spc="40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2350" spc="-204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2350" spc="-5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2350" spc="-25" dirty="0">
                <a:solidFill>
                  <a:srgbClr val="62666D"/>
                </a:solidFill>
                <a:latin typeface="Arial"/>
                <a:cs typeface="Arial"/>
              </a:rPr>
              <a:t>B;</a:t>
            </a:r>
            <a:endParaRPr sz="2350">
              <a:latin typeface="Arial"/>
              <a:cs typeface="Arial"/>
            </a:endParaRPr>
          </a:p>
          <a:p>
            <a:pPr marL="306070" marR="5080" indent="-294005">
              <a:lnSpc>
                <a:spcPts val="3170"/>
              </a:lnSpc>
              <a:spcBef>
                <a:spcPts val="780"/>
              </a:spcBef>
              <a:tabLst>
                <a:tab pos="381000" algn="l"/>
                <a:tab pos="3671570" algn="l"/>
              </a:tabLst>
            </a:pPr>
            <a:r>
              <a:rPr sz="3250" spc="-90" dirty="0">
                <a:solidFill>
                  <a:srgbClr val="A8C385"/>
                </a:solidFill>
                <a:latin typeface="Arial"/>
                <a:cs typeface="Arial"/>
              </a:rPr>
              <a:t>*		</a:t>
            </a:r>
            <a:r>
              <a:rPr sz="1750" spc="75" dirty="0">
                <a:solidFill>
                  <a:srgbClr val="62666D"/>
                </a:solidFill>
                <a:latin typeface="Arial"/>
                <a:cs typeface="Arial"/>
              </a:rPr>
              <a:t>3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-30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1750" spc="409" dirty="0">
                <a:solidFill>
                  <a:srgbClr val="62666D"/>
                </a:solidFill>
                <a:latin typeface="Arial"/>
                <a:cs typeface="Arial"/>
              </a:rPr>
              <a:t>p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280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1750" spc="120" dirty="0">
                <a:solidFill>
                  <a:srgbClr val="62666D"/>
                </a:solidFill>
                <a:latin typeface="Arial"/>
                <a:cs typeface="Arial"/>
              </a:rPr>
              <a:t>HH</a:t>
            </a:r>
            <a:r>
              <a:rPr sz="1750" spc="-275" dirty="0">
                <a:solidFill>
                  <a:srgbClr val="62666D"/>
                </a:solidFill>
                <a:latin typeface="Arial"/>
                <a:cs typeface="Arial"/>
              </a:rPr>
              <a:t>.SI</a:t>
            </a:r>
            <a:r>
              <a:rPr sz="1750" spc="8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-170" dirty="0">
                <a:solidFill>
                  <a:srgbClr val="62666D"/>
                </a:solidFill>
                <a:latin typeface="Arial"/>
                <a:cs typeface="Arial"/>
              </a:rPr>
              <a:t>,n</a:t>
            </a:r>
            <a:r>
              <a:rPr sz="1750" spc="-405" dirty="0">
                <a:solidFill>
                  <a:srgbClr val="62666D"/>
                </a:solidFill>
                <a:latin typeface="Arial"/>
                <a:cs typeface="Arial"/>
              </a:rPr>
              <a:t>:</a:t>
            </a:r>
            <a:r>
              <a:rPr sz="1750" spc="-1355" dirty="0">
                <a:solidFill>
                  <a:srgbClr val="62666D"/>
                </a:solidFill>
                <a:latin typeface="Arial"/>
                <a:cs typeface="Arial"/>
              </a:rPr>
              <a:t>M</a:t>
            </a:r>
            <a:r>
              <a:rPr sz="1750" spc="-1115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41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370" dirty="0">
                <a:solidFill>
                  <a:srgbClr val="62666D"/>
                </a:solidFill>
                <a:latin typeface="Arial"/>
                <a:cs typeface="Arial"/>
              </a:rPr>
              <a:t>cr</a:t>
            </a:r>
            <a:r>
              <a:rPr sz="1750" spc="455" dirty="0">
                <a:solidFill>
                  <a:srgbClr val="62666D"/>
                </a:solidFill>
                <a:latin typeface="Arial"/>
                <a:cs typeface="Arial"/>
              </a:rPr>
              <a:t>p</a:t>
            </a:r>
            <a:r>
              <a:rPr sz="1750" spc="310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dirty="0">
                <a:solidFill>
                  <a:srgbClr val="62666D"/>
                </a:solidFill>
                <a:latin typeface="Arial"/>
                <a:cs typeface="Arial"/>
              </a:rPr>
              <a:t>	</a:t>
            </a:r>
            <a:r>
              <a:rPr sz="1750" spc="755" dirty="0">
                <a:solidFill>
                  <a:srgbClr val="62666D"/>
                </a:solidFill>
                <a:latin typeface="Arial"/>
                <a:cs typeface="Arial"/>
              </a:rPr>
              <a:t>l</a:t>
            </a:r>
            <a:r>
              <a:rPr sz="1750" spc="250" dirty="0">
                <a:solidFill>
                  <a:srgbClr val="62666D"/>
                </a:solidFill>
                <a:latin typeface="Arial"/>
                <a:cs typeface="Arial"/>
              </a:rPr>
              <a:t>3</a:t>
            </a:r>
            <a:r>
              <a:rPr sz="1750" spc="40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180" dirty="0">
                <a:solidFill>
                  <a:srgbClr val="62666D"/>
                </a:solidFill>
                <a:latin typeface="Arial"/>
                <a:cs typeface="Arial"/>
              </a:rPr>
              <a:t>KJ</a:t>
            </a:r>
            <a:r>
              <a:rPr sz="1750" spc="-114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145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-150" dirty="0">
                <a:solidFill>
                  <a:srgbClr val="62666D"/>
                </a:solidFill>
                <a:latin typeface="Arial"/>
                <a:cs typeface="Arial"/>
              </a:rPr>
              <a:t>,n;</a:t>
            </a:r>
            <a:r>
              <a:rPr sz="1750" spc="4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26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4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-15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dirty="0">
                <a:solidFill>
                  <a:srgbClr val="62666D"/>
                </a:solidFill>
                <a:latin typeface="Arial"/>
                <a:cs typeface="Arial"/>
              </a:rPr>
              <a:t>C</a:t>
            </a:r>
            <a:r>
              <a:rPr sz="1750" spc="-1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21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62666D"/>
                </a:solidFill>
                <a:latin typeface="Arial"/>
                <a:cs typeface="Arial"/>
              </a:rPr>
              <a:t>T</a:t>
            </a:r>
            <a:r>
              <a:rPr sz="1750" spc="41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-5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204" dirty="0">
                <a:solidFill>
                  <a:srgbClr val="62666D"/>
                </a:solidFill>
                <a:latin typeface="Arial"/>
                <a:cs typeface="Arial"/>
              </a:rPr>
              <a:t>(</a:t>
            </a:r>
            <a:r>
              <a:rPr sz="1750" spc="220" dirty="0">
                <a:solidFill>
                  <a:srgbClr val="62666D"/>
                </a:solidFill>
                <a:latin typeface="Arial"/>
                <a:cs typeface="Arial"/>
              </a:rPr>
              <a:t>3a</a:t>
            </a:r>
            <a:r>
              <a:rPr sz="1750" spc="2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45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-195" dirty="0">
                <a:solidFill>
                  <a:srgbClr val="62666D"/>
                </a:solidFill>
                <a:latin typeface="Arial"/>
                <a:cs typeface="Arial"/>
              </a:rPr>
              <a:t>.SIB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80" dirty="0">
                <a:solidFill>
                  <a:srgbClr val="62666D"/>
                </a:solidFill>
                <a:latin typeface="Arial"/>
                <a:cs typeface="Arial"/>
              </a:rPr>
              <a:t>OCTi</a:t>
            </a:r>
            <a:r>
              <a:rPr sz="1750" spc="8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62666D"/>
                </a:solidFill>
                <a:latin typeface="Arial"/>
                <a:cs typeface="Arial"/>
              </a:rPr>
              <a:t>3</a:t>
            </a:r>
            <a:r>
              <a:rPr sz="1750" spc="470" dirty="0">
                <a:solidFill>
                  <a:srgbClr val="62666D"/>
                </a:solidFill>
                <a:latin typeface="Arial"/>
                <a:cs typeface="Arial"/>
              </a:rPr>
              <a:t>r</a:t>
            </a:r>
            <a:r>
              <a:rPr sz="1750" spc="-190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155" dirty="0">
                <a:solidFill>
                  <a:srgbClr val="62666D"/>
                </a:solidFill>
                <a:latin typeface="Arial"/>
                <a:cs typeface="Arial"/>
              </a:rPr>
              <a:t>,[</a:t>
            </a:r>
            <a:r>
              <a:rPr sz="1750" spc="145" dirty="0">
                <a:solidFill>
                  <a:srgbClr val="62666D"/>
                </a:solidFill>
                <a:latin typeface="Arial"/>
                <a:cs typeface="Arial"/>
              </a:rPr>
              <a:t>(ll</a:t>
            </a:r>
            <a:r>
              <a:rPr sz="1750" spc="240" dirty="0">
                <a:solidFill>
                  <a:srgbClr val="62666D"/>
                </a:solidFill>
                <a:latin typeface="Arial"/>
                <a:cs typeface="Arial"/>
              </a:rPr>
              <a:t> 6</a:t>
            </a:r>
            <a:r>
              <a:rPr sz="1750" spc="40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175" dirty="0">
                <a:solidFill>
                  <a:srgbClr val="62666D"/>
                </a:solidFill>
                <a:latin typeface="Arial"/>
                <a:cs typeface="Arial"/>
              </a:rPr>
              <a:t>T</a:t>
            </a:r>
            <a:r>
              <a:rPr sz="1750" spc="210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500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1750" spc="-90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350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3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270" dirty="0">
                <a:solidFill>
                  <a:srgbClr val="62666D"/>
                </a:solidFill>
                <a:latin typeface="Arial"/>
                <a:cs typeface="Arial"/>
              </a:rPr>
              <a:t>(</a:t>
            </a:r>
            <a:r>
              <a:rPr sz="1750" spc="-190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-25" dirty="0">
                <a:solidFill>
                  <a:srgbClr val="62666D"/>
                </a:solidFill>
                <a:latin typeface="Arial"/>
                <a:cs typeface="Arial"/>
              </a:rPr>
              <a:t>,[</a:t>
            </a:r>
            <a:r>
              <a:rPr sz="1750" spc="-130" dirty="0">
                <a:solidFill>
                  <a:srgbClr val="62666D"/>
                </a:solidFill>
                <a:latin typeface="Arial"/>
                <a:cs typeface="Arial"/>
              </a:rPr>
              <a:t>(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275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535" dirty="0">
                <a:solidFill>
                  <a:srgbClr val="62666D"/>
                </a:solidFill>
                <a:latin typeface="Arial"/>
                <a:cs typeface="Arial"/>
              </a:rPr>
              <a:t>r</a:t>
            </a:r>
            <a:r>
              <a:rPr sz="1750" spc="290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9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62666D"/>
                </a:solidFill>
                <a:latin typeface="Arial"/>
                <a:cs typeface="Arial"/>
              </a:rPr>
              <a:t>3</a:t>
            </a:r>
            <a:r>
              <a:rPr sz="1750" spc="13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360" dirty="0">
                <a:solidFill>
                  <a:srgbClr val="62666D"/>
                </a:solidFill>
                <a:latin typeface="Arial"/>
                <a:cs typeface="Arial"/>
              </a:rPr>
              <a:t>6</a:t>
            </a:r>
            <a:r>
              <a:rPr sz="1750" spc="70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105" dirty="0">
                <a:solidFill>
                  <a:srgbClr val="62666D"/>
                </a:solidFill>
                <a:latin typeface="Arial"/>
                <a:cs typeface="Arial"/>
              </a:rPr>
              <a:t>T</a:t>
            </a:r>
            <a:r>
              <a:rPr sz="1750" spc="27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500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1750" spc="-90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7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520" dirty="0">
                <a:solidFill>
                  <a:srgbClr val="62666D"/>
                </a:solidFill>
                <a:latin typeface="Arial"/>
                <a:cs typeface="Arial"/>
              </a:rPr>
              <a:t>)</a:t>
            </a:r>
            <a:r>
              <a:rPr sz="1750" spc="-1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210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385" dirty="0">
                <a:solidFill>
                  <a:srgbClr val="62666D"/>
                </a:solidFill>
                <a:latin typeface="Arial"/>
                <a:cs typeface="Arial"/>
              </a:rPr>
              <a:t>6o</a:t>
            </a:r>
            <a:r>
              <a:rPr sz="1750" spc="9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220" dirty="0">
                <a:solidFill>
                  <a:srgbClr val="62666D"/>
                </a:solidFill>
                <a:latin typeface="Arial"/>
                <a:cs typeface="Arial"/>
              </a:rPr>
              <a:t>3</a:t>
            </a:r>
            <a:r>
              <a:rPr sz="1750" spc="70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1750" spc="95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-3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2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70" dirty="0">
                <a:solidFill>
                  <a:srgbClr val="62666D"/>
                </a:solidFill>
                <a:latin typeface="Arial"/>
                <a:cs typeface="Arial"/>
              </a:rPr>
              <a:t>X</a:t>
            </a:r>
            <a:r>
              <a:rPr sz="1750" spc="18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409" dirty="0">
                <a:solidFill>
                  <a:srgbClr val="62666D"/>
                </a:solidFill>
                <a:latin typeface="Arial"/>
                <a:cs typeface="Arial"/>
              </a:rPr>
              <a:t>n</a:t>
            </a:r>
            <a:r>
              <a:rPr sz="1750" spc="475" dirty="0">
                <a:solidFill>
                  <a:srgbClr val="62666D"/>
                </a:solidFill>
                <a:latin typeface="Arial"/>
                <a:cs typeface="Arial"/>
              </a:rPr>
              <a:t>p</a:t>
            </a:r>
            <a:r>
              <a:rPr sz="1750" spc="80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1750" spc="15" dirty="0">
                <a:solidFill>
                  <a:srgbClr val="62666D"/>
                </a:solidFill>
                <a:latin typeface="Arial"/>
                <a:cs typeface="Arial"/>
              </a:rPr>
              <a:t>,n;cT</a:t>
            </a:r>
            <a:r>
              <a:rPr sz="1750" spc="-95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140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2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500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1750" spc="-25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endParaRPr sz="1750">
              <a:latin typeface="Arial"/>
              <a:cs typeface="Arial"/>
            </a:endParaRPr>
          </a:p>
          <a:p>
            <a:pPr marL="288925">
              <a:lnSpc>
                <a:spcPct val="100000"/>
              </a:lnSpc>
              <a:spcBef>
                <a:spcPts val="780"/>
              </a:spcBef>
            </a:pPr>
            <a:r>
              <a:rPr sz="1750" dirty="0">
                <a:solidFill>
                  <a:srgbClr val="62666D"/>
                </a:solidFill>
                <a:latin typeface="Arial"/>
                <a:cs typeface="Arial"/>
              </a:rPr>
              <a:t>,[</a:t>
            </a:r>
            <a:r>
              <a:rPr sz="1750" spc="-180" dirty="0">
                <a:solidFill>
                  <a:srgbClr val="62666D"/>
                </a:solidFill>
                <a:latin typeface="Arial"/>
                <a:cs typeface="Arial"/>
              </a:rPr>
              <a:t>(</a:t>
            </a:r>
            <a:r>
              <a:rPr sz="1750" spc="12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05" dirty="0">
                <a:solidFill>
                  <a:srgbClr val="62666D"/>
                </a:solidFill>
                <a:latin typeface="Arial"/>
                <a:cs typeface="Arial"/>
              </a:rPr>
              <a:t>T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HHH</a:t>
            </a:r>
            <a:r>
              <a:rPr sz="1750" spc="450" dirty="0">
                <a:solidFill>
                  <a:srgbClr val="62666D"/>
                </a:solidFill>
                <a:latin typeface="Arial"/>
                <a:cs typeface="Arial"/>
              </a:rPr>
              <a:t>)</a:t>
            </a:r>
            <a:r>
              <a:rPr sz="1750" spc="370" dirty="0">
                <a:solidFill>
                  <a:srgbClr val="62666D"/>
                </a:solidFill>
                <a:latin typeface="Arial"/>
                <a:cs typeface="Arial"/>
              </a:rPr>
              <a:t>;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2562" y="5400701"/>
            <a:ext cx="1850389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9770" algn="l"/>
                <a:tab pos="1790064" algn="l"/>
              </a:tabLst>
            </a:pPr>
            <a:r>
              <a:rPr sz="1150" spc="60" dirty="0">
                <a:solidFill>
                  <a:srgbClr val="62666D"/>
                </a:solidFill>
                <a:latin typeface="Times New Roman"/>
                <a:cs typeface="Times New Roman"/>
              </a:rPr>
              <a:t>•	</a:t>
            </a:r>
            <a:r>
              <a:rPr sz="1150" spc="-40" dirty="0">
                <a:solidFill>
                  <a:srgbClr val="545457"/>
                </a:solidFill>
                <a:latin typeface="Arial"/>
                <a:cs typeface="Arial"/>
              </a:rPr>
              <a:t>•	</a:t>
            </a:r>
            <a:r>
              <a:rPr sz="1150" spc="-35" dirty="0">
                <a:solidFill>
                  <a:srgbClr val="62666D"/>
                </a:solidFill>
                <a:latin typeface="Times New Roman"/>
                <a:cs typeface="Times New Roman"/>
              </a:rPr>
              <a:t>•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2622" y="5427492"/>
            <a:ext cx="287718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i="1" spc="160" dirty="0">
                <a:solidFill>
                  <a:srgbClr val="A8C385"/>
                </a:solidFill>
                <a:latin typeface="Arial"/>
                <a:cs typeface="Arial"/>
              </a:rPr>
              <a:t>*</a:t>
            </a:r>
            <a:r>
              <a:rPr sz="2600" i="1" spc="345" dirty="0">
                <a:solidFill>
                  <a:srgbClr val="A8C385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62666D"/>
                </a:solidFill>
                <a:latin typeface="Arial"/>
                <a:cs typeface="Arial"/>
              </a:rPr>
              <a:t>3B</a:t>
            </a:r>
            <a:r>
              <a:rPr sz="1750" spc="-5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1750" spc="409" dirty="0">
                <a:solidFill>
                  <a:srgbClr val="62666D"/>
                </a:solidFill>
                <a:latin typeface="Arial"/>
                <a:cs typeface="Arial"/>
              </a:rPr>
              <a:t>p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275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1750" spc="12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60" dirty="0">
                <a:solidFill>
                  <a:srgbClr val="62666D"/>
                </a:solidFill>
                <a:latin typeface="Arial"/>
                <a:cs typeface="Arial"/>
              </a:rPr>
              <a:t>HH</a:t>
            </a:r>
            <a:r>
              <a:rPr sz="1750" spc="-4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275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405" dirty="0">
                <a:solidFill>
                  <a:srgbClr val="62666D"/>
                </a:solidFill>
                <a:latin typeface="Arial"/>
                <a:cs typeface="Arial"/>
              </a:rPr>
              <a:t>p</a:t>
            </a:r>
            <a:r>
              <a:rPr sz="1750" spc="360" dirty="0">
                <a:solidFill>
                  <a:srgbClr val="62666D"/>
                </a:solidFill>
                <a:latin typeface="Arial"/>
                <a:cs typeface="Arial"/>
              </a:rPr>
              <a:t>r</a:t>
            </a:r>
            <a:r>
              <a:rPr sz="1750" spc="320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230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9649" y="5514966"/>
            <a:ext cx="571690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26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4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-120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240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-290" dirty="0">
                <a:solidFill>
                  <a:srgbClr val="62666D"/>
                </a:solidFill>
                <a:latin typeface="Arial"/>
                <a:cs typeface="Arial"/>
              </a:rPr>
              <a:t>l</a:t>
            </a:r>
            <a:r>
              <a:rPr sz="1750" spc="335" dirty="0">
                <a:solidFill>
                  <a:srgbClr val="62666D"/>
                </a:solidFill>
                <a:latin typeface="Arial"/>
                <a:cs typeface="Arial"/>
              </a:rPr>
              <a:t>l</a:t>
            </a:r>
            <a:r>
              <a:rPr sz="1750" spc="229" dirty="0">
                <a:solidFill>
                  <a:srgbClr val="62666D"/>
                </a:solidFill>
                <a:latin typeface="Arial"/>
                <a:cs typeface="Arial"/>
              </a:rPr>
              <a:t>KH</a:t>
            </a:r>
            <a:r>
              <a:rPr sz="1750" spc="-10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200" dirty="0">
                <a:solidFill>
                  <a:srgbClr val="62666D"/>
                </a:solidFill>
                <a:latin typeface="Arial"/>
                <a:cs typeface="Arial"/>
              </a:rPr>
              <a:t>Ta</a:t>
            </a:r>
            <a:r>
              <a:rPr sz="1750" spc="8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270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-355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235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75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1750" spc="45" dirty="0">
                <a:solidFill>
                  <a:srgbClr val="62666D"/>
                </a:solidFill>
                <a:latin typeface="Arial"/>
                <a:cs typeface="Arial"/>
              </a:rPr>
              <a:t>.rr</a:t>
            </a:r>
            <a:r>
              <a:rPr sz="1750" spc="-55" dirty="0">
                <a:solidFill>
                  <a:srgbClr val="62666D"/>
                </a:solidFill>
                <a:latin typeface="Arial"/>
                <a:cs typeface="Arial"/>
              </a:rPr>
              <a:t>y</a:t>
            </a:r>
            <a:r>
              <a:rPr sz="1750" spc="70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145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5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-245" dirty="0">
                <a:solidFill>
                  <a:srgbClr val="62666D"/>
                </a:solidFill>
                <a:latin typeface="Arial"/>
                <a:cs typeface="Arial"/>
              </a:rPr>
              <a:t>.SI</a:t>
            </a:r>
            <a:r>
              <a:rPr sz="1750" spc="6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62666D"/>
                </a:solidFill>
                <a:latin typeface="Arial"/>
                <a:cs typeface="Arial"/>
              </a:rPr>
              <a:t>ru</a:t>
            </a:r>
            <a:r>
              <a:rPr sz="1750" spc="-160" dirty="0">
                <a:solidFill>
                  <a:srgbClr val="62666D"/>
                </a:solidFill>
                <a:latin typeface="Arial"/>
                <a:cs typeface="Arial"/>
              </a:rPr>
              <a:t>:</a:t>
            </a:r>
            <a:r>
              <a:rPr sz="1750" spc="210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-60" dirty="0">
                <a:solidFill>
                  <a:srgbClr val="62666D"/>
                </a:solidFill>
                <a:latin typeface="Arial"/>
                <a:cs typeface="Arial"/>
              </a:rPr>
              <a:t>,n:o</a:t>
            </a:r>
            <a:r>
              <a:rPr sz="1750" spc="16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340" dirty="0">
                <a:solidFill>
                  <a:srgbClr val="62666D"/>
                </a:solidFill>
                <a:latin typeface="Arial"/>
                <a:cs typeface="Arial"/>
              </a:rPr>
              <a:t>n</a:t>
            </a:r>
            <a:r>
              <a:rPr sz="1750" spc="475" dirty="0">
                <a:solidFill>
                  <a:srgbClr val="62666D"/>
                </a:solidFill>
                <a:latin typeface="Arial"/>
                <a:cs typeface="Arial"/>
              </a:rPr>
              <a:t>p</a:t>
            </a:r>
            <a:r>
              <a:rPr sz="1750" spc="345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70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145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1750" spc="10" dirty="0">
                <a:solidFill>
                  <a:srgbClr val="62666D"/>
                </a:solidFill>
                <a:latin typeface="Arial"/>
                <a:cs typeface="Arial"/>
              </a:rPr>
              <a:t>,[</a:t>
            </a:r>
            <a:r>
              <a:rPr sz="1750" spc="20" dirty="0">
                <a:solidFill>
                  <a:srgbClr val="62666D"/>
                </a:solidFill>
                <a:latin typeface="Arial"/>
                <a:cs typeface="Arial"/>
              </a:rPr>
              <a:t>(</a:t>
            </a:r>
            <a:r>
              <a:rPr sz="1750" spc="-85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5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-245" dirty="0">
                <a:solidFill>
                  <a:srgbClr val="62666D"/>
                </a:solidFill>
                <a:latin typeface="Arial"/>
                <a:cs typeface="Arial"/>
              </a:rPr>
              <a:t>.SI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7743" y="5917275"/>
            <a:ext cx="2743200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0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1750" spc="-120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190" dirty="0">
                <a:solidFill>
                  <a:srgbClr val="62666D"/>
                </a:solidFill>
                <a:latin typeface="Arial"/>
                <a:cs typeface="Arial"/>
              </a:rPr>
              <a:t>M</a:t>
            </a:r>
            <a:r>
              <a:rPr sz="1750" spc="30" dirty="0">
                <a:solidFill>
                  <a:srgbClr val="62666D"/>
                </a:solidFill>
                <a:latin typeface="Arial"/>
                <a:cs typeface="Arial"/>
              </a:rPr>
              <a:t>ITJ</a:t>
            </a:r>
            <a:r>
              <a:rPr sz="1750" spc="-170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210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1750" spc="75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1750" spc="-150" dirty="0">
                <a:solidFill>
                  <a:srgbClr val="62666D"/>
                </a:solidFill>
                <a:latin typeface="Arial"/>
                <a:cs typeface="Arial"/>
              </a:rPr>
              <a:t>C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-815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-2055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-1435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220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1750" spc="-75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0872" y="5917275"/>
            <a:ext cx="4394200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150" dirty="0">
                <a:solidFill>
                  <a:srgbClr val="62666D"/>
                </a:solidFill>
                <a:latin typeface="Arial"/>
                <a:cs typeface="Arial"/>
              </a:rPr>
              <a:t>,n:</a:t>
            </a:r>
            <a:r>
              <a:rPr sz="1750" spc="4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62666D"/>
                </a:solidFill>
                <a:latin typeface="Arial"/>
                <a:cs typeface="Arial"/>
              </a:rPr>
              <a:t>T</a:t>
            </a:r>
            <a:r>
              <a:rPr sz="1750" spc="145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1750" spc="254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-265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360" dirty="0">
                <a:solidFill>
                  <a:srgbClr val="62666D"/>
                </a:solidFill>
                <a:latin typeface="Arial"/>
                <a:cs typeface="Arial"/>
              </a:rPr>
              <a:t>-c</a:t>
            </a:r>
            <a:r>
              <a:rPr sz="1750" spc="270" dirty="0">
                <a:solidFill>
                  <a:srgbClr val="62666D"/>
                </a:solidFill>
                <a:latin typeface="Arial"/>
                <a:cs typeface="Arial"/>
              </a:rPr>
              <a:t>n</a:t>
            </a:r>
            <a:r>
              <a:rPr sz="1750" spc="640" dirty="0">
                <a:solidFill>
                  <a:srgbClr val="62666D"/>
                </a:solidFill>
                <a:latin typeface="Arial"/>
                <a:cs typeface="Arial"/>
              </a:rPr>
              <a:t>p</a:t>
            </a:r>
            <a:r>
              <a:rPr sz="1750" spc="-55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40" dirty="0">
                <a:solidFill>
                  <a:srgbClr val="62666D"/>
                </a:solidFill>
                <a:latin typeface="Arial"/>
                <a:cs typeface="Arial"/>
              </a:rPr>
              <a:t>T</a:t>
            </a:r>
            <a:r>
              <a:rPr sz="1750" spc="700" dirty="0">
                <a:solidFill>
                  <a:srgbClr val="7E8083"/>
                </a:solidFill>
                <a:latin typeface="Arial"/>
                <a:cs typeface="Arial"/>
              </a:rPr>
              <a:t>,</a:t>
            </a:r>
            <a:r>
              <a:rPr sz="1750" spc="-30" dirty="0">
                <a:solidFill>
                  <a:srgbClr val="62666D"/>
                </a:solidFill>
                <a:latin typeface="Arial"/>
                <a:cs typeface="Arial"/>
              </a:rPr>
              <a:t>,n:</a:t>
            </a:r>
            <a:r>
              <a:rPr sz="1750" spc="-229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180" dirty="0">
                <a:solidFill>
                  <a:srgbClr val="62666D"/>
                </a:solidFill>
                <a:latin typeface="Arial"/>
                <a:cs typeface="Arial"/>
              </a:rPr>
              <a:t>T</a:t>
            </a:r>
            <a:r>
              <a:rPr sz="1750" spc="130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1750" spc="595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725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350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-260" dirty="0">
                <a:solidFill>
                  <a:srgbClr val="62666D"/>
                </a:solidFill>
                <a:latin typeface="Arial"/>
                <a:cs typeface="Arial"/>
              </a:rPr>
              <a:t>l</a:t>
            </a:r>
            <a:r>
              <a:rPr sz="1750" spc="275" dirty="0">
                <a:solidFill>
                  <a:srgbClr val="62666D"/>
                </a:solidFill>
                <a:latin typeface="Arial"/>
                <a:cs typeface="Arial"/>
              </a:rPr>
              <a:t>0</a:t>
            </a:r>
            <a:r>
              <a:rPr sz="1750" spc="260" dirty="0">
                <a:solidFill>
                  <a:srgbClr val="62666D"/>
                </a:solidFill>
                <a:latin typeface="Arial"/>
                <a:cs typeface="Arial"/>
              </a:rPr>
              <a:t>36</a:t>
            </a:r>
            <a:r>
              <a:rPr sz="1750" spc="114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155" dirty="0">
                <a:solidFill>
                  <a:srgbClr val="62666D"/>
                </a:solidFill>
                <a:latin typeface="Arial"/>
                <a:cs typeface="Arial"/>
              </a:rPr>
              <a:t>J</a:t>
            </a:r>
            <a:r>
              <a:rPr sz="1750" spc="-35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145" dirty="0">
                <a:solidFill>
                  <a:srgbClr val="62666D"/>
                </a:solidFill>
                <a:latin typeface="Arial"/>
                <a:cs typeface="Arial"/>
              </a:rPr>
              <a:t>e</a:t>
            </a:r>
            <a:r>
              <a:rPr sz="1750" spc="185" dirty="0">
                <a:solidFill>
                  <a:srgbClr val="62666D"/>
                </a:solidFill>
                <a:latin typeface="Arial"/>
                <a:cs typeface="Arial"/>
              </a:rPr>
              <a:t>HH</a:t>
            </a:r>
            <a:r>
              <a:rPr sz="1750" spc="140" dirty="0">
                <a:solidFill>
                  <a:srgbClr val="62666D"/>
                </a:solidFill>
                <a:latin typeface="Arial"/>
                <a:cs typeface="Arial"/>
              </a:rPr>
              <a:t>X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6128" y="6327965"/>
            <a:ext cx="376364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320" dirty="0">
                <a:solidFill>
                  <a:srgbClr val="62666D"/>
                </a:solidFill>
                <a:latin typeface="Arial"/>
                <a:cs typeface="Arial"/>
              </a:rPr>
              <a:t>6</a:t>
            </a:r>
            <a:r>
              <a:rPr sz="1750" spc="40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105" dirty="0">
                <a:solidFill>
                  <a:srgbClr val="62666D"/>
                </a:solidFill>
                <a:latin typeface="Arial"/>
                <a:cs typeface="Arial"/>
              </a:rPr>
              <a:t>T</a:t>
            </a:r>
            <a:r>
              <a:rPr sz="1750" spc="275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570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1750" spc="-160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265" dirty="0">
                <a:solidFill>
                  <a:srgbClr val="62666D"/>
                </a:solidFill>
                <a:latin typeface="Arial"/>
                <a:cs typeface="Arial"/>
              </a:rPr>
              <a:t>Bc</a:t>
            </a:r>
            <a:r>
              <a:rPr sz="1750" spc="130" dirty="0">
                <a:solidFill>
                  <a:srgbClr val="62666D"/>
                </a:solidFill>
                <a:latin typeface="Arial"/>
                <a:cs typeface="Arial"/>
              </a:rPr>
              <a:t>b</a:t>
            </a:r>
            <a:r>
              <a:rPr sz="1750" spc="10" dirty="0">
                <a:solidFill>
                  <a:srgbClr val="62666D"/>
                </a:solidFill>
                <a:latin typeface="Arial"/>
                <a:cs typeface="Arial"/>
              </a:rPr>
              <a:t>K</a:t>
            </a:r>
            <a:r>
              <a:rPr sz="1750" spc="275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535" dirty="0">
                <a:solidFill>
                  <a:srgbClr val="62666D"/>
                </a:solidFill>
                <a:latin typeface="Arial"/>
                <a:cs typeface="Arial"/>
              </a:rPr>
              <a:t>r</a:t>
            </a:r>
            <a:r>
              <a:rPr sz="1750" spc="290" dirty="0">
                <a:solidFill>
                  <a:srgbClr val="62666D"/>
                </a:solidFill>
                <a:latin typeface="Arial"/>
                <a:cs typeface="Arial"/>
              </a:rPr>
              <a:t>o</a:t>
            </a:r>
            <a:r>
              <a:rPr sz="1750" spc="16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745" dirty="0">
                <a:solidFill>
                  <a:srgbClr val="62666D"/>
                </a:solidFill>
                <a:latin typeface="Arial"/>
                <a:cs typeface="Arial"/>
              </a:rPr>
              <a:t>n</a:t>
            </a:r>
            <a:r>
              <a:rPr sz="1750" spc="-100" dirty="0">
                <a:solidFill>
                  <a:srgbClr val="62666D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62666D"/>
                </a:solidFill>
                <a:latin typeface="Arial"/>
                <a:cs typeface="Arial"/>
              </a:rPr>
              <a:t>KJ</a:t>
            </a:r>
            <a:r>
              <a:rPr sz="1750" spc="-220" dirty="0">
                <a:solidFill>
                  <a:srgbClr val="62666D"/>
                </a:solidFill>
                <a:latin typeface="Arial"/>
                <a:cs typeface="Arial"/>
              </a:rPr>
              <a:t>I</a:t>
            </a:r>
            <a:r>
              <a:rPr sz="1750" spc="155" dirty="0">
                <a:solidFill>
                  <a:srgbClr val="62666D"/>
                </a:solidFill>
                <a:latin typeface="Arial"/>
                <a:cs typeface="Arial"/>
              </a:rPr>
              <a:t>)</a:t>
            </a:r>
            <a:r>
              <a:rPr sz="1750" spc="195" dirty="0">
                <a:solidFill>
                  <a:srgbClr val="62666D"/>
                </a:solidFill>
                <a:latin typeface="Arial"/>
                <a:cs typeface="Arial"/>
              </a:rPr>
              <a:t>'B</a:t>
            </a:r>
            <a:r>
              <a:rPr sz="1750" spc="75" dirty="0">
                <a:solidFill>
                  <a:srgbClr val="62666D"/>
                </a:solidFill>
                <a:latin typeface="Arial"/>
                <a:cs typeface="Arial"/>
              </a:rPr>
              <a:t>a</a:t>
            </a:r>
            <a:r>
              <a:rPr sz="1750" spc="12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160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75" dirty="0">
                <a:solidFill>
                  <a:srgbClr val="62666D"/>
                </a:solidFill>
                <a:latin typeface="Arial"/>
                <a:cs typeface="Arial"/>
              </a:rPr>
              <a:t>H</a:t>
            </a:r>
            <a:r>
              <a:rPr sz="1750" spc="415" dirty="0">
                <a:solidFill>
                  <a:srgbClr val="62666D"/>
                </a:solidFill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9431" y="7304108"/>
            <a:ext cx="4394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180" algn="l"/>
              </a:tabLst>
            </a:pPr>
            <a:r>
              <a:rPr sz="800" spc="-155" dirty="0">
                <a:solidFill>
                  <a:srgbClr val="D8D8D8"/>
                </a:solidFill>
                <a:latin typeface="Arial"/>
                <a:cs typeface="Arial"/>
              </a:rPr>
              <a:t>&gt;	</a:t>
            </a:r>
            <a:r>
              <a:rPr sz="1950" spc="-97" baseline="-27777" dirty="0">
                <a:solidFill>
                  <a:srgbClr val="D8D8D8"/>
                </a:solidFill>
                <a:latin typeface="Arial"/>
                <a:cs typeface="Arial"/>
              </a:rPr>
              <a:t>•</a:t>
            </a:r>
            <a:r>
              <a:rPr sz="900" i="1" spc="75" dirty="0">
                <a:solidFill>
                  <a:srgbClr val="D8D8D8"/>
                </a:solidFill>
                <a:latin typeface="Courier New"/>
                <a:cs typeface="Courier New"/>
              </a:rPr>
              <a:t>¥</a:t>
            </a:r>
            <a:endParaRPr sz="9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673" y="234891"/>
            <a:ext cx="9647340" cy="1493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9269" y="1979801"/>
            <a:ext cx="1442906" cy="352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2762" y="2768366"/>
            <a:ext cx="1006678" cy="50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9566" y="7331978"/>
            <a:ext cx="436227" cy="1174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783" y="1709814"/>
            <a:ext cx="0" cy="402590"/>
          </a:xfrm>
          <a:custGeom>
            <a:avLst/>
            <a:gdLst/>
            <a:ahLst/>
            <a:cxnLst/>
            <a:rect l="l" t="t" r="r" b="b"/>
            <a:pathLst>
              <a:path h="402589">
                <a:moveTo>
                  <a:pt x="0" y="402308"/>
                </a:moveTo>
                <a:lnTo>
                  <a:pt x="0" y="0"/>
                </a:lnTo>
              </a:path>
            </a:pathLst>
          </a:custGeom>
          <a:ln w="50315">
            <a:solidFill>
              <a:srgbClr val="A3C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0240" y="1902586"/>
            <a:ext cx="3338195" cy="0"/>
          </a:xfrm>
          <a:custGeom>
            <a:avLst/>
            <a:gdLst/>
            <a:ahLst/>
            <a:cxnLst/>
            <a:rect l="l" t="t" r="r" b="b"/>
            <a:pathLst>
              <a:path w="3338195">
                <a:moveTo>
                  <a:pt x="0" y="0"/>
                </a:moveTo>
                <a:lnTo>
                  <a:pt x="3337581" y="0"/>
                </a:lnTo>
              </a:path>
            </a:pathLst>
          </a:custGeom>
          <a:ln w="25157">
            <a:solidFill>
              <a:srgbClr val="ACCC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59499" y="1709814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787854"/>
                </a:moveTo>
                <a:lnTo>
                  <a:pt x="0" y="0"/>
                </a:lnTo>
              </a:path>
            </a:pathLst>
          </a:custGeom>
          <a:ln w="41929">
            <a:solidFill>
              <a:srgbClr val="B3D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1399" y="2405933"/>
            <a:ext cx="688594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40" dirty="0">
                <a:solidFill>
                  <a:srgbClr val="A1C377"/>
                </a:solidFill>
                <a:latin typeface="Arial"/>
                <a:cs typeface="Arial"/>
              </a:rPr>
              <a:t>*</a:t>
            </a:r>
            <a:r>
              <a:rPr sz="3700" spc="-200" dirty="0">
                <a:solidFill>
                  <a:srgbClr val="A1C377"/>
                </a:solidFill>
                <a:latin typeface="Arial"/>
                <a:cs typeface="Arial"/>
              </a:rPr>
              <a:t> </a:t>
            </a:r>
            <a:r>
              <a:rPr sz="2400" spc="260" dirty="0">
                <a:solidFill>
                  <a:srgbClr val="5B5E69"/>
                </a:solidFill>
                <a:latin typeface="Times New Roman"/>
                <a:cs typeface="Times New Roman"/>
              </a:rPr>
              <a:t>ou</a:t>
            </a:r>
            <a:r>
              <a:rPr sz="2400" spc="-35" dirty="0">
                <a:solidFill>
                  <a:srgbClr val="5B5E69"/>
                </a:solidFill>
                <a:latin typeface="Times New Roman"/>
                <a:cs typeface="Times New Roman"/>
              </a:rPr>
              <a:t>;</a:t>
            </a:r>
            <a:r>
              <a:rPr sz="2400" spc="204" dirty="0">
                <a:solidFill>
                  <a:srgbClr val="5B5E69"/>
                </a:solidFill>
                <a:latin typeface="Times New Roman"/>
                <a:cs typeface="Times New Roman"/>
              </a:rPr>
              <a:t>iHKa</a:t>
            </a:r>
            <a:r>
              <a:rPr sz="2400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-215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5B5E69"/>
                </a:solidFill>
                <a:latin typeface="Times New Roman"/>
                <a:cs typeface="Times New Roman"/>
              </a:rPr>
              <a:t>cp</a:t>
            </a:r>
            <a:r>
              <a:rPr sz="2400" spc="25" dirty="0">
                <a:solidFill>
                  <a:srgbClr val="5B5E69"/>
                </a:solidFill>
                <a:latin typeface="Times New Roman"/>
                <a:cs typeface="Times New Roman"/>
              </a:rPr>
              <a:t>i</a:t>
            </a:r>
            <a:r>
              <a:rPr sz="2400" spc="180" dirty="0">
                <a:solidFill>
                  <a:srgbClr val="5B5E69"/>
                </a:solidFill>
                <a:latin typeface="Times New Roman"/>
                <a:cs typeface="Times New Roman"/>
              </a:rPr>
              <a:t>3</a:t>
            </a:r>
            <a:r>
              <a:rPr sz="2400" spc="-60" dirty="0">
                <a:solidFill>
                  <a:srgbClr val="5B5E69"/>
                </a:solidFill>
                <a:latin typeface="Times New Roman"/>
                <a:cs typeface="Times New Roman"/>
              </a:rPr>
              <a:t>1</a:t>
            </a:r>
            <a:r>
              <a:rPr sz="2400" spc="-495" dirty="0">
                <a:solidFill>
                  <a:srgbClr val="5B5E69"/>
                </a:solidFill>
                <a:latin typeface="Times New Roman"/>
                <a:cs typeface="Times New Roman"/>
              </a:rPr>
              <a:t>1</a:t>
            </a:r>
            <a:r>
              <a:rPr sz="2400" spc="480" dirty="0">
                <a:solidFill>
                  <a:srgbClr val="5B5E69"/>
                </a:solidFill>
                <a:latin typeface="Times New Roman"/>
                <a:cs typeface="Times New Roman"/>
              </a:rPr>
              <a:t>qH</a:t>
            </a:r>
            <a:r>
              <a:rPr sz="2400" spc="310" dirty="0">
                <a:solidFill>
                  <a:srgbClr val="5B5E69"/>
                </a:solidFill>
                <a:latin typeface="Times New Roman"/>
                <a:cs typeface="Times New Roman"/>
              </a:rPr>
              <a:t>o</a:t>
            </a:r>
            <a:r>
              <a:rPr sz="2400" spc="575" dirty="0">
                <a:solidFill>
                  <a:srgbClr val="5B5E69"/>
                </a:solidFill>
                <a:latin typeface="Times New Roman"/>
                <a:cs typeface="Times New Roman"/>
              </a:rPr>
              <a:t>ro</a:t>
            </a:r>
            <a:r>
              <a:rPr sz="2400" spc="265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540" dirty="0">
                <a:solidFill>
                  <a:srgbClr val="5B5E69"/>
                </a:solidFill>
                <a:latin typeface="Times New Roman"/>
                <a:cs typeface="Times New Roman"/>
              </a:rPr>
              <a:t>p</a:t>
            </a:r>
            <a:r>
              <a:rPr sz="2400" spc="625" dirty="0">
                <a:solidFill>
                  <a:srgbClr val="5B5E69"/>
                </a:solidFill>
                <a:latin typeface="Times New Roman"/>
                <a:cs typeface="Times New Roman"/>
              </a:rPr>
              <a:t>o</a:t>
            </a:r>
            <a:r>
              <a:rPr sz="2400" spc="245" dirty="0">
                <a:solidFill>
                  <a:srgbClr val="5B5E69"/>
                </a:solidFill>
                <a:latin typeface="Times New Roman"/>
                <a:cs typeface="Times New Roman"/>
              </a:rPr>
              <a:t>3</a:t>
            </a:r>
            <a:r>
              <a:rPr sz="2400" spc="45" dirty="0">
                <a:solidFill>
                  <a:srgbClr val="5B5E69"/>
                </a:solidFill>
                <a:latin typeface="Times New Roman"/>
                <a:cs typeface="Times New Roman"/>
              </a:rPr>
              <a:t>B</a:t>
            </a:r>
            <a:r>
              <a:rPr sz="2400" spc="15" dirty="0">
                <a:solidFill>
                  <a:srgbClr val="5B5E69"/>
                </a:solidFill>
                <a:latin typeface="Times New Roman"/>
                <a:cs typeface="Times New Roman"/>
              </a:rPr>
              <a:t>HTKY</a:t>
            </a:r>
            <a:r>
              <a:rPr sz="2400" spc="245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srgbClr val="5B5E69"/>
                </a:solidFill>
                <a:latin typeface="Times New Roman"/>
                <a:cs typeface="Times New Roman"/>
              </a:rPr>
              <a:t>,[(</a:t>
            </a:r>
            <a:r>
              <a:rPr sz="2400" spc="65" dirty="0">
                <a:solidFill>
                  <a:srgbClr val="5B5E69"/>
                </a:solidFill>
                <a:latin typeface="Times New Roman"/>
                <a:cs typeface="Times New Roman"/>
              </a:rPr>
              <a:t>llTMHll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1286" y="2955580"/>
            <a:ext cx="9652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0" dirty="0">
                <a:solidFill>
                  <a:srgbClr val="5B5E69"/>
                </a:solidFill>
                <a:latin typeface="Times New Roman"/>
                <a:cs typeface="Times New Roman"/>
              </a:rPr>
              <a:t>•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399" y="2904417"/>
            <a:ext cx="7600315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47825" algn="l"/>
                <a:tab pos="4389755" algn="l"/>
              </a:tabLst>
            </a:pPr>
            <a:r>
              <a:rPr sz="4150" spc="-50" dirty="0">
                <a:solidFill>
                  <a:srgbClr val="A1C377"/>
                </a:solidFill>
                <a:latin typeface="Arial"/>
                <a:cs typeface="Arial"/>
              </a:rPr>
              <a:t>*</a:t>
            </a:r>
            <a:r>
              <a:rPr sz="4150" spc="-409" dirty="0">
                <a:solidFill>
                  <a:srgbClr val="A1C37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B5E69"/>
                </a:solidFill>
                <a:latin typeface="Times New Roman"/>
                <a:cs typeface="Times New Roman"/>
              </a:rPr>
              <a:t>OIJ;IHKa	MO</a:t>
            </a:r>
            <a:r>
              <a:rPr sz="2400" spc="25" dirty="0">
                <a:solidFill>
                  <a:srgbClr val="5B5E69"/>
                </a:solidFill>
                <a:latin typeface="Times New Roman"/>
                <a:cs typeface="Times New Roman"/>
              </a:rPr>
              <a:t>B</a:t>
            </a:r>
            <a:r>
              <a:rPr sz="2400" spc="140" dirty="0">
                <a:solidFill>
                  <a:srgbClr val="5B5E69"/>
                </a:solidFill>
                <a:latin typeface="Times New Roman"/>
                <a:cs typeface="Times New Roman"/>
              </a:rPr>
              <a:t>ileHHE'.Boro</a:t>
            </a:r>
            <a:r>
              <a:rPr sz="2400" dirty="0">
                <a:solidFill>
                  <a:srgbClr val="5B5E69"/>
                </a:solidFill>
                <a:latin typeface="Times New Roman"/>
                <a:cs typeface="Times New Roman"/>
              </a:rPr>
              <a:t>	</a:t>
            </a:r>
            <a:r>
              <a:rPr sz="2400" spc="540" dirty="0">
                <a:solidFill>
                  <a:srgbClr val="5B5E69"/>
                </a:solidFill>
                <a:latin typeface="Times New Roman"/>
                <a:cs typeface="Times New Roman"/>
              </a:rPr>
              <a:t>p</a:t>
            </a:r>
            <a:r>
              <a:rPr sz="2400" spc="625" dirty="0">
                <a:solidFill>
                  <a:srgbClr val="5B5E69"/>
                </a:solidFill>
                <a:latin typeface="Times New Roman"/>
                <a:cs typeface="Times New Roman"/>
              </a:rPr>
              <a:t>o</a:t>
            </a:r>
            <a:r>
              <a:rPr sz="2400" spc="180" dirty="0">
                <a:solidFill>
                  <a:srgbClr val="5B5E69"/>
                </a:solidFill>
                <a:latin typeface="Times New Roman"/>
                <a:cs typeface="Times New Roman"/>
              </a:rPr>
              <a:t>3</a:t>
            </a:r>
            <a:r>
              <a:rPr sz="2400" spc="80" dirty="0">
                <a:solidFill>
                  <a:srgbClr val="5B5E69"/>
                </a:solidFill>
                <a:latin typeface="Times New Roman"/>
                <a:cs typeface="Times New Roman"/>
              </a:rPr>
              <a:t>B</a:t>
            </a:r>
            <a:r>
              <a:rPr sz="2400" spc="50" dirty="0">
                <a:solidFill>
                  <a:srgbClr val="5B5E69"/>
                </a:solidFill>
                <a:latin typeface="Times New Roman"/>
                <a:cs typeface="Times New Roman"/>
              </a:rPr>
              <a:t>H</a:t>
            </a:r>
            <a:r>
              <a:rPr sz="2400" spc="100" dirty="0">
                <a:solidFill>
                  <a:srgbClr val="5B5E69"/>
                </a:solidFill>
                <a:latin typeface="Times New Roman"/>
                <a:cs typeface="Times New Roman"/>
              </a:rPr>
              <a:t>T</a:t>
            </a:r>
            <a:r>
              <a:rPr sz="2400" spc="-20" dirty="0">
                <a:solidFill>
                  <a:srgbClr val="5B5E69"/>
                </a:solidFill>
                <a:latin typeface="Times New Roman"/>
                <a:cs typeface="Times New Roman"/>
              </a:rPr>
              <a:t>KY</a:t>
            </a:r>
            <a:r>
              <a:rPr sz="2400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-275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5B5E69"/>
                </a:solidFill>
                <a:latin typeface="Times New Roman"/>
                <a:cs typeface="Times New Roman"/>
              </a:rPr>
              <a:t>,ll;l</a:t>
            </a:r>
            <a:r>
              <a:rPr sz="2400" spc="-140" dirty="0">
                <a:solidFill>
                  <a:srgbClr val="5B5E69"/>
                </a:solidFill>
                <a:latin typeface="Times New Roman"/>
                <a:cs typeface="Times New Roman"/>
              </a:rPr>
              <a:t>l</a:t>
            </a:r>
            <a:r>
              <a:rPr sz="2400" spc="100" dirty="0">
                <a:solidFill>
                  <a:srgbClr val="5B5E69"/>
                </a:solidFill>
                <a:latin typeface="Times New Roman"/>
                <a:cs typeface="Times New Roman"/>
              </a:rPr>
              <a:t>T</a:t>
            </a:r>
            <a:r>
              <a:rPr sz="2400" spc="180" dirty="0">
                <a:solidFill>
                  <a:srgbClr val="5B5E69"/>
                </a:solidFill>
                <a:latin typeface="Times New Roman"/>
                <a:cs typeface="Times New Roman"/>
              </a:rPr>
              <a:t>HHll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399" y="3433773"/>
            <a:ext cx="7980045" cy="164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90"/>
              </a:lnSpc>
              <a:tabLst>
                <a:tab pos="1647825" algn="l"/>
                <a:tab pos="3970654" algn="l"/>
              </a:tabLst>
            </a:pPr>
            <a:r>
              <a:rPr sz="4300" i="1" spc="-185" dirty="0">
                <a:solidFill>
                  <a:srgbClr val="A1C377"/>
                </a:solidFill>
                <a:latin typeface="Arial"/>
                <a:cs typeface="Arial"/>
              </a:rPr>
              <a:t>*</a:t>
            </a:r>
            <a:r>
              <a:rPr sz="4300" i="1" spc="-375" dirty="0">
                <a:solidFill>
                  <a:srgbClr val="A1C377"/>
                </a:solidFill>
                <a:latin typeface="Arial"/>
                <a:cs typeface="Arial"/>
              </a:rPr>
              <a:t> </a:t>
            </a:r>
            <a:r>
              <a:rPr sz="2550" spc="100" dirty="0">
                <a:solidFill>
                  <a:srgbClr val="5B5E69"/>
                </a:solidFill>
                <a:latin typeface="Times New Roman"/>
                <a:cs typeface="Times New Roman"/>
              </a:rPr>
              <a:t>ou;iHKa</a:t>
            </a:r>
            <a:r>
              <a:rPr sz="2550" dirty="0">
                <a:solidFill>
                  <a:srgbClr val="5B5E69"/>
                </a:solidFill>
                <a:latin typeface="Times New Roman"/>
                <a:cs typeface="Times New Roman"/>
              </a:rPr>
              <a:t>	</a:t>
            </a:r>
            <a:r>
              <a:rPr sz="2550" spc="-325" dirty="0">
                <a:solidFill>
                  <a:srgbClr val="5B5E69"/>
                </a:solidFill>
                <a:latin typeface="Times New Roman"/>
                <a:cs typeface="Times New Roman"/>
              </a:rPr>
              <a:t>K</a:t>
            </a:r>
            <a:r>
              <a:rPr sz="2550" spc="120" dirty="0">
                <a:solidFill>
                  <a:srgbClr val="5B5E69"/>
                </a:solidFill>
                <a:latin typeface="Times New Roman"/>
                <a:cs typeface="Times New Roman"/>
              </a:rPr>
              <a:t>Of</a:t>
            </a:r>
            <a:r>
              <a:rPr sz="2550" spc="-405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550" spc="180" dirty="0">
                <a:solidFill>
                  <a:srgbClr val="5B5E69"/>
                </a:solidFill>
                <a:latin typeface="Times New Roman"/>
                <a:cs typeface="Times New Roman"/>
              </a:rPr>
              <a:t>H</a:t>
            </a:r>
            <a:r>
              <a:rPr sz="2550" spc="75" dirty="0">
                <a:solidFill>
                  <a:srgbClr val="5B5E69"/>
                </a:solidFill>
                <a:latin typeface="Times New Roman"/>
                <a:cs typeface="Times New Roman"/>
              </a:rPr>
              <a:t>i</a:t>
            </a:r>
            <a:r>
              <a:rPr sz="2550" spc="10" dirty="0">
                <a:solidFill>
                  <a:srgbClr val="5B5E69"/>
                </a:solidFill>
                <a:latin typeface="Times New Roman"/>
                <a:cs typeface="Times New Roman"/>
              </a:rPr>
              <a:t>T</a:t>
            </a:r>
            <a:r>
              <a:rPr sz="2550" spc="15" dirty="0">
                <a:solidFill>
                  <a:srgbClr val="5B5E69"/>
                </a:solidFill>
                <a:latin typeface="Times New Roman"/>
                <a:cs typeface="Times New Roman"/>
              </a:rPr>
              <a:t>HBHOl</a:t>
            </a:r>
            <a:r>
              <a:rPr sz="2550" dirty="0">
                <a:solidFill>
                  <a:srgbClr val="5B5E69"/>
                </a:solidFill>
                <a:latin typeface="Times New Roman"/>
                <a:cs typeface="Times New Roman"/>
              </a:rPr>
              <a:t>	</a:t>
            </a:r>
            <a:r>
              <a:rPr sz="2550" spc="190" dirty="0">
                <a:solidFill>
                  <a:srgbClr val="5B5E69"/>
                </a:solidFill>
                <a:latin typeface="Times New Roman"/>
                <a:cs typeface="Times New Roman"/>
              </a:rPr>
              <a:t>ccpepH</a:t>
            </a:r>
            <a:r>
              <a:rPr sz="2550" spc="240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550" spc="-35" dirty="0">
                <a:solidFill>
                  <a:srgbClr val="5B5E69"/>
                </a:solidFill>
                <a:latin typeface="Times New Roman"/>
                <a:cs typeface="Times New Roman"/>
              </a:rPr>
              <a:t>,[(</a:t>
            </a:r>
            <a:r>
              <a:rPr sz="2550" spc="-90" dirty="0">
                <a:solidFill>
                  <a:srgbClr val="5B5E69"/>
                </a:solidFill>
                <a:latin typeface="Times New Roman"/>
                <a:cs typeface="Times New Roman"/>
              </a:rPr>
              <a:t>HTHHH</a:t>
            </a:r>
            <a:endParaRPr sz="2550">
              <a:latin typeface="Times New Roman"/>
              <a:cs typeface="Times New Roman"/>
            </a:endParaRPr>
          </a:p>
          <a:p>
            <a:pPr marL="306070" indent="-293370">
              <a:lnSpc>
                <a:spcPts val="4225"/>
              </a:lnSpc>
              <a:buClr>
                <a:srgbClr val="A1C377"/>
              </a:buClr>
              <a:buSzPct val="179166"/>
              <a:buFont typeface="Arial"/>
              <a:buChar char="*"/>
              <a:tabLst>
                <a:tab pos="306705" algn="l"/>
                <a:tab pos="1656080" algn="l"/>
              </a:tabLst>
            </a:pPr>
            <a:r>
              <a:rPr sz="2400" spc="175" dirty="0">
                <a:solidFill>
                  <a:srgbClr val="5B5E69"/>
                </a:solidFill>
                <a:latin typeface="Times New Roman"/>
                <a:cs typeface="Times New Roman"/>
              </a:rPr>
              <a:t>ou;iHKa</a:t>
            </a:r>
            <a:r>
              <a:rPr sz="2400" dirty="0">
                <a:solidFill>
                  <a:srgbClr val="5B5E69"/>
                </a:solidFill>
                <a:latin typeface="Times New Roman"/>
                <a:cs typeface="Times New Roman"/>
              </a:rPr>
              <a:t>	</a:t>
            </a:r>
            <a:r>
              <a:rPr sz="2400" spc="50" dirty="0">
                <a:solidFill>
                  <a:srgbClr val="5B5E69"/>
                </a:solidFill>
                <a:latin typeface="Times New Roman"/>
                <a:cs typeface="Times New Roman"/>
              </a:rPr>
              <a:t>eMOIJ;iHHO-B</a:t>
            </a:r>
            <a:r>
              <a:rPr sz="2400" spc="225" dirty="0">
                <a:solidFill>
                  <a:srgbClr val="5B5E69"/>
                </a:solidFill>
                <a:latin typeface="Times New Roman"/>
                <a:cs typeface="Times New Roman"/>
              </a:rPr>
              <a:t>O</a:t>
            </a:r>
            <a:r>
              <a:rPr sz="2400" spc="175" dirty="0">
                <a:solidFill>
                  <a:srgbClr val="5B5E69"/>
                </a:solidFill>
                <a:latin typeface="Times New Roman"/>
                <a:cs typeface="Times New Roman"/>
              </a:rPr>
              <a:t>ilbOBOl</a:t>
            </a:r>
            <a:r>
              <a:rPr sz="2400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-215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240" dirty="0">
                <a:solidFill>
                  <a:srgbClr val="5B5E69"/>
                </a:solidFill>
                <a:latin typeface="Times New Roman"/>
                <a:cs typeface="Times New Roman"/>
              </a:rPr>
              <a:t>ccp</a:t>
            </a:r>
            <a:r>
              <a:rPr sz="2400" spc="110" dirty="0">
                <a:solidFill>
                  <a:srgbClr val="5B5E69"/>
                </a:solidFill>
                <a:latin typeface="Times New Roman"/>
                <a:cs typeface="Times New Roman"/>
              </a:rPr>
              <a:t>e</a:t>
            </a:r>
            <a:r>
              <a:rPr sz="2400" spc="380" dirty="0">
                <a:solidFill>
                  <a:srgbClr val="5B5E69"/>
                </a:solidFill>
                <a:latin typeface="Times New Roman"/>
                <a:cs typeface="Times New Roman"/>
              </a:rPr>
              <a:t>pH</a:t>
            </a:r>
            <a:r>
              <a:rPr sz="2400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-275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5B5E69"/>
                </a:solidFill>
                <a:latin typeface="Times New Roman"/>
                <a:cs typeface="Times New Roman"/>
              </a:rPr>
              <a:t>,[(</a:t>
            </a:r>
            <a:r>
              <a:rPr sz="2400" spc="105" dirty="0">
                <a:solidFill>
                  <a:srgbClr val="5B5E69"/>
                </a:solidFill>
                <a:latin typeface="Times New Roman"/>
                <a:cs typeface="Times New Roman"/>
              </a:rPr>
              <a:t>llTHHll</a:t>
            </a:r>
            <a:endParaRPr sz="2400">
              <a:latin typeface="Times New Roman"/>
              <a:cs typeface="Times New Roman"/>
            </a:endParaRPr>
          </a:p>
          <a:p>
            <a:pPr marL="306070" indent="-293370">
              <a:lnSpc>
                <a:spcPts val="4690"/>
              </a:lnSpc>
              <a:buClr>
                <a:srgbClr val="A1C377"/>
              </a:buClr>
              <a:buSzPct val="179166"/>
              <a:buFont typeface="Arial"/>
              <a:buChar char="*"/>
              <a:tabLst>
                <a:tab pos="306705" algn="l"/>
              </a:tabLst>
            </a:pPr>
            <a:r>
              <a:rPr sz="2400" spc="175" dirty="0">
                <a:solidFill>
                  <a:srgbClr val="5B5E69"/>
                </a:solidFill>
                <a:latin typeface="Times New Roman"/>
                <a:cs typeface="Times New Roman"/>
              </a:rPr>
              <a:t>ou;iHKa</a:t>
            </a:r>
            <a:r>
              <a:rPr sz="2400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-215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5B5E69"/>
                </a:solidFill>
                <a:latin typeface="Times New Roman"/>
                <a:cs typeface="Times New Roman"/>
              </a:rPr>
              <a:t>OCB</a:t>
            </a:r>
            <a:r>
              <a:rPr sz="2400" spc="-5" dirty="0">
                <a:solidFill>
                  <a:srgbClr val="5B5E69"/>
                </a:solidFill>
                <a:latin typeface="Times New Roman"/>
                <a:cs typeface="Times New Roman"/>
              </a:rPr>
              <a:t>i</a:t>
            </a:r>
            <a:r>
              <a:rPr sz="2400" spc="165" dirty="0">
                <a:solidFill>
                  <a:srgbClr val="5B5E69"/>
                </a:solidFill>
                <a:latin typeface="Times New Roman"/>
                <a:cs typeface="Times New Roman"/>
              </a:rPr>
              <a:t>THbO</a:t>
            </a:r>
            <a:r>
              <a:rPr sz="2400" spc="605" dirty="0">
                <a:solidFill>
                  <a:srgbClr val="5B5E69"/>
                </a:solidFill>
                <a:latin typeface="Times New Roman"/>
                <a:cs typeface="Times New Roman"/>
              </a:rPr>
              <a:t>l</a:t>
            </a:r>
            <a:r>
              <a:rPr sz="2400" spc="-30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5B5E69"/>
                </a:solidFill>
                <a:latin typeface="Times New Roman"/>
                <a:cs typeface="Times New Roman"/>
              </a:rPr>
              <a:t>,n;</a:t>
            </a:r>
            <a:r>
              <a:rPr sz="2400" spc="-170" dirty="0">
                <a:solidFill>
                  <a:srgbClr val="5B5E69"/>
                </a:solidFill>
                <a:latin typeface="Times New Roman"/>
                <a:cs typeface="Times New Roman"/>
              </a:rPr>
              <a:t>i</a:t>
            </a:r>
            <a:r>
              <a:rPr sz="2400" spc="60" dirty="0">
                <a:solidFill>
                  <a:srgbClr val="5B5E69"/>
                </a:solidFill>
                <a:latin typeface="Times New Roman"/>
                <a:cs typeface="Times New Roman"/>
              </a:rPr>
              <a:t>.HilbHOCTi</a:t>
            </a:r>
            <a:r>
              <a:rPr sz="2400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-245" dirty="0">
                <a:solidFill>
                  <a:srgbClr val="5B5E69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5B5E69"/>
                </a:solidFill>
                <a:latin typeface="Times New Roman"/>
                <a:cs typeface="Times New Roman"/>
              </a:rPr>
              <a:t>,ll;l</a:t>
            </a:r>
            <a:r>
              <a:rPr sz="2400" spc="-140" dirty="0">
                <a:solidFill>
                  <a:srgbClr val="5B5E69"/>
                </a:solidFill>
                <a:latin typeface="Times New Roman"/>
                <a:cs typeface="Times New Roman"/>
              </a:rPr>
              <a:t>l</a:t>
            </a:r>
            <a:r>
              <a:rPr sz="2400" spc="165" dirty="0">
                <a:solidFill>
                  <a:srgbClr val="5B5E69"/>
                </a:solidFill>
                <a:latin typeface="Times New Roman"/>
                <a:cs typeface="Times New Roman"/>
              </a:rPr>
              <a:t>T</a:t>
            </a:r>
            <a:r>
              <a:rPr sz="2400" spc="190" dirty="0">
                <a:solidFill>
                  <a:srgbClr val="5B5E69"/>
                </a:solidFill>
                <a:latin typeface="Times New Roman"/>
                <a:cs typeface="Times New Roman"/>
              </a:rPr>
              <a:t>HHll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8801" y="5421444"/>
            <a:ext cx="9331960" cy="120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020" algn="just">
              <a:lnSpc>
                <a:spcPct val="98200"/>
              </a:lnSpc>
            </a:pPr>
            <a:r>
              <a:rPr sz="1600" i="1" spc="110" dirty="0">
                <a:solidFill>
                  <a:srgbClr val="4B7EB1"/>
                </a:solidFill>
                <a:latin typeface="Arial"/>
                <a:cs typeface="Arial"/>
              </a:rPr>
              <a:t>Y</a:t>
            </a:r>
            <a:r>
              <a:rPr sz="1600" i="1" spc="140" dirty="0">
                <a:solidFill>
                  <a:srgbClr val="4B7EB1"/>
                </a:solidFill>
                <a:latin typeface="Arial"/>
                <a:cs typeface="Arial"/>
              </a:rPr>
              <a:t>ci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7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85" dirty="0">
                <a:solidFill>
                  <a:srgbClr val="4B7EB1"/>
                </a:solidFill>
                <a:latin typeface="Arial"/>
                <a:cs typeface="Arial"/>
              </a:rPr>
              <a:t>na</a:t>
            </a:r>
            <a:r>
              <a:rPr sz="1600" i="1" spc="-75" dirty="0">
                <a:solidFill>
                  <a:srgbClr val="4B7EB1"/>
                </a:solidFill>
                <a:latin typeface="Arial"/>
                <a:cs typeface="Arial"/>
              </a:rPr>
              <a:t>n</a:t>
            </a:r>
            <a:r>
              <a:rPr sz="1600" i="1" spc="160" dirty="0">
                <a:solidFill>
                  <a:srgbClr val="4B7EB1"/>
                </a:solidFill>
                <a:latin typeface="Arial"/>
                <a:cs typeface="Arial"/>
              </a:rPr>
              <a:t>p</a:t>
            </a:r>
            <a:r>
              <a:rPr sz="1600" i="1" spc="65" dirty="0">
                <a:solidFill>
                  <a:srgbClr val="4B7EB1"/>
                </a:solidFill>
                <a:latin typeface="Arial"/>
                <a:cs typeface="Arial"/>
              </a:rPr>
              <a:t>RMu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 </a:t>
            </a:r>
            <a:r>
              <a:rPr sz="1600" i="1" spc="-16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400" dirty="0">
                <a:solidFill>
                  <a:srgbClr val="4B7EB1"/>
                </a:solidFill>
                <a:latin typeface="Arial"/>
                <a:cs typeface="Arial"/>
              </a:rPr>
              <a:t>OU</a:t>
            </a:r>
            <a:r>
              <a:rPr sz="1600" i="1" spc="-65" dirty="0">
                <a:solidFill>
                  <a:srgbClr val="4B7EB1"/>
                </a:solidFill>
                <a:latin typeface="Arial"/>
                <a:cs typeface="Arial"/>
              </a:rPr>
              <a:t>r</a:t>
            </a:r>
            <a:r>
              <a:rPr sz="1600" i="1" spc="-10" dirty="0">
                <a:solidFill>
                  <a:srgbClr val="4B7EB1"/>
                </a:solidFill>
                <a:latin typeface="Arial"/>
                <a:cs typeface="Arial"/>
              </a:rPr>
              <a:t>i</a:t>
            </a:r>
            <a:r>
              <a:rPr sz="1600" i="1" spc="75" dirty="0">
                <a:solidFill>
                  <a:srgbClr val="4B7EB1"/>
                </a:solidFill>
                <a:latin typeface="Arial"/>
                <a:cs typeface="Arial"/>
              </a:rPr>
              <a:t>H</a:t>
            </a:r>
            <a:r>
              <a:rPr sz="1600" i="1" spc="-75" dirty="0">
                <a:solidFill>
                  <a:srgbClr val="4B7EB1"/>
                </a:solidFill>
                <a:latin typeface="Arial"/>
                <a:cs typeface="Arial"/>
              </a:rPr>
              <a:t>10aaHHJl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7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385" dirty="0">
                <a:solidFill>
                  <a:srgbClr val="4B7EB1"/>
                </a:solidFill>
                <a:latin typeface="Arial"/>
                <a:cs typeface="Arial"/>
              </a:rPr>
              <a:t>.JJ</a:t>
            </a:r>
            <a:r>
              <a:rPr sz="1600" i="1" spc="-380" dirty="0">
                <a:solidFill>
                  <a:srgbClr val="4B7EB1"/>
                </a:solidFill>
                <a:latin typeface="Arial"/>
                <a:cs typeface="Arial"/>
              </a:rPr>
              <a:t>.</a:t>
            </a:r>
            <a:r>
              <a:rPr sz="1600" i="1" spc="145" dirty="0">
                <a:solidFill>
                  <a:srgbClr val="4B7EB1"/>
                </a:solidFill>
                <a:latin typeface="Arial"/>
                <a:cs typeface="Arial"/>
              </a:rPr>
              <a:t>t</a:t>
            </a:r>
            <a:r>
              <a:rPr sz="1600" i="1" spc="100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600" i="1" spc="-10" dirty="0">
                <a:solidFill>
                  <a:srgbClr val="4B7EB1"/>
                </a:solidFill>
                <a:latin typeface="Arial"/>
                <a:cs typeface="Arial"/>
              </a:rPr>
              <a:t>10mb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6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165" dirty="0">
                <a:solidFill>
                  <a:srgbClr val="4B7EB1"/>
                </a:solidFill>
                <a:latin typeface="Arial"/>
                <a:cs typeface="Arial"/>
              </a:rPr>
              <a:t>6</a:t>
            </a:r>
            <a:r>
              <a:rPr sz="1600" i="1" spc="200" dirty="0">
                <a:solidFill>
                  <a:srgbClr val="4B7EB1"/>
                </a:solidFill>
                <a:latin typeface="Arial"/>
                <a:cs typeface="Arial"/>
              </a:rPr>
              <a:t>ymu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 </a:t>
            </a:r>
            <a:r>
              <a:rPr sz="1600" i="1" spc="-7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65" dirty="0">
                <a:solidFill>
                  <a:srgbClr val="4B7EB1"/>
                </a:solidFill>
                <a:latin typeface="Arial"/>
                <a:cs typeface="Arial"/>
              </a:rPr>
              <a:t>c</a:t>
            </a:r>
            <a:r>
              <a:rPr sz="1600" i="1" spc="-210" dirty="0">
                <a:solidFill>
                  <a:srgbClr val="4B7EB1"/>
                </a:solidFill>
                <a:latin typeface="Arial"/>
                <a:cs typeface="Arial"/>
              </a:rPr>
              <a:t>n</a:t>
            </a:r>
            <a:r>
              <a:rPr sz="1600" i="1" spc="229" dirty="0">
                <a:solidFill>
                  <a:srgbClr val="4B7EB1"/>
                </a:solidFill>
                <a:latin typeface="Arial"/>
                <a:cs typeface="Arial"/>
              </a:rPr>
              <a:t>p</a:t>
            </a:r>
            <a:r>
              <a:rPr sz="1600" i="1" spc="70" dirty="0">
                <a:solidFill>
                  <a:srgbClr val="4B7EB1"/>
                </a:solidFill>
                <a:latin typeface="Arial"/>
                <a:cs typeface="Arial"/>
              </a:rPr>
              <a:t>RMoaani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 </a:t>
            </a:r>
            <a:r>
              <a:rPr sz="1600" i="1" spc="-6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75" dirty="0">
                <a:solidFill>
                  <a:srgbClr val="4B7EB1"/>
                </a:solidFill>
                <a:latin typeface="Arial"/>
                <a:cs typeface="Arial"/>
              </a:rPr>
              <a:t>na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21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35" dirty="0">
                <a:solidFill>
                  <a:srgbClr val="4B7EB1"/>
                </a:solidFill>
                <a:latin typeface="Arial"/>
                <a:cs typeface="Arial"/>
              </a:rPr>
              <a:t>6U3H</a:t>
            </a:r>
            <a:r>
              <a:rPr sz="1600" i="1" spc="25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600" i="1" spc="125" dirty="0">
                <a:solidFill>
                  <a:srgbClr val="4B7EB1"/>
                </a:solidFill>
                <a:latin typeface="Arial"/>
                <a:cs typeface="Arial"/>
              </a:rPr>
              <a:t>'l</a:t>
            </a:r>
            <a:r>
              <a:rPr sz="1600" i="1" spc="40" dirty="0">
                <a:solidFill>
                  <a:srgbClr val="4B7EB1"/>
                </a:solidFill>
                <a:latin typeface="Arial"/>
                <a:cs typeface="Arial"/>
              </a:rPr>
              <a:t>e</a:t>
            </a:r>
            <a:r>
              <a:rPr sz="1600" i="1" spc="-105" dirty="0">
                <a:solidFill>
                  <a:srgbClr val="4B7EB1"/>
                </a:solidFill>
                <a:latin typeface="Arial"/>
                <a:cs typeface="Arial"/>
              </a:rPr>
              <a:t>HHJl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 </a:t>
            </a:r>
            <a:r>
              <a:rPr sz="1600" i="1" spc="-9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60" dirty="0">
                <a:solidFill>
                  <a:srgbClr val="4B7EB1"/>
                </a:solidFill>
                <a:latin typeface="Arial"/>
                <a:cs typeface="Arial"/>
              </a:rPr>
              <a:t>n</a:t>
            </a:r>
            <a:r>
              <a:rPr sz="1600" i="1" spc="40" dirty="0">
                <a:solidFill>
                  <a:srgbClr val="4B7EB1"/>
                </a:solidFill>
                <a:latin typeface="Arial"/>
                <a:cs typeface="Arial"/>
              </a:rPr>
              <a:t>o</a:t>
            </a:r>
            <a:r>
              <a:rPr sz="1600" i="1" spc="130" dirty="0">
                <a:solidFill>
                  <a:srgbClr val="4B7EB1"/>
                </a:solidFill>
                <a:latin typeface="Arial"/>
                <a:cs typeface="Arial"/>
              </a:rPr>
              <a:t>3umu</a:t>
            </a:r>
            <a:r>
              <a:rPr sz="1600" i="1" spc="65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600" i="1" spc="-20" dirty="0">
                <a:solidFill>
                  <a:srgbClr val="4B7EB1"/>
                </a:solidFill>
                <a:latin typeface="Arial"/>
                <a:cs typeface="Arial"/>
              </a:rPr>
              <a:t>11ux</a:t>
            </a:r>
            <a:r>
              <a:rPr sz="1600" i="1" spc="-1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70" dirty="0">
                <a:solidFill>
                  <a:srgbClr val="4B7EB1"/>
                </a:solidFill>
                <a:latin typeface="Arial"/>
                <a:cs typeface="Arial"/>
              </a:rPr>
              <a:t>cm</a:t>
            </a:r>
            <a:r>
              <a:rPr sz="1600" i="1" spc="-135" dirty="0">
                <a:solidFill>
                  <a:srgbClr val="4B7EB1"/>
                </a:solidFill>
                <a:latin typeface="Arial"/>
                <a:cs typeface="Arial"/>
              </a:rPr>
              <a:t>o</a:t>
            </a:r>
            <a:r>
              <a:rPr sz="1600" i="1" spc="100" dirty="0">
                <a:solidFill>
                  <a:srgbClr val="4B7EB1"/>
                </a:solidFill>
                <a:latin typeface="Arial"/>
                <a:cs typeface="Arial"/>
              </a:rPr>
              <a:t>piH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4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0" dirty="0">
                <a:solidFill>
                  <a:srgbClr val="4B7EB1"/>
                </a:solidFill>
                <a:latin typeface="Arial"/>
                <a:cs typeface="Arial"/>
              </a:rPr>
              <a:t>p036Um</a:t>
            </a:r>
            <a:r>
              <a:rPr sz="1600" i="1" spc="15" dirty="0">
                <a:solidFill>
                  <a:srgbClr val="4B7EB1"/>
                </a:solidFill>
                <a:latin typeface="Arial"/>
                <a:cs typeface="Arial"/>
              </a:rPr>
              <a:t>K</a:t>
            </a:r>
            <a:r>
              <a:rPr sz="1600" i="1" spc="180" dirty="0">
                <a:solidFill>
                  <a:srgbClr val="4B7EB1"/>
                </a:solidFill>
                <a:latin typeface="Arial"/>
                <a:cs typeface="Arial"/>
              </a:rPr>
              <a:t>y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 </a:t>
            </a:r>
            <a:r>
              <a:rPr sz="1600" i="1" spc="-21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20" dirty="0">
                <a:solidFill>
                  <a:srgbClr val="4B7EB1"/>
                </a:solidFill>
                <a:latin typeface="Arial"/>
                <a:cs typeface="Arial"/>
              </a:rPr>
              <a:t>oumuHu,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3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60" dirty="0">
                <a:solidFill>
                  <a:srgbClr val="4B7EB1"/>
                </a:solidFill>
                <a:latin typeface="Arial"/>
                <a:cs typeface="Arial"/>
              </a:rPr>
              <a:t>JlK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21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120" dirty="0">
                <a:solidFill>
                  <a:srgbClr val="4B7EB1"/>
                </a:solidFill>
                <a:latin typeface="Arial"/>
                <a:cs typeface="Arial"/>
              </a:rPr>
              <a:t>OCH06U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3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45" dirty="0">
                <a:solidFill>
                  <a:srgbClr val="4B7EB1"/>
                </a:solidFill>
                <a:latin typeface="Arial"/>
                <a:cs typeface="Arial"/>
              </a:rPr>
              <a:t>OllJl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5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50" i="1" spc="55" dirty="0">
                <a:solidFill>
                  <a:srgbClr val="4B7EB1"/>
                </a:solidFill>
                <a:latin typeface="Arial"/>
                <a:cs typeface="Arial"/>
              </a:rPr>
              <a:t>ii'</a:t>
            </a:r>
            <a:r>
              <a:rPr sz="165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50" i="1" spc="-9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60" dirty="0">
                <a:solidFill>
                  <a:srgbClr val="4B7EB1"/>
                </a:solidFill>
                <a:latin typeface="Arial"/>
                <a:cs typeface="Arial"/>
              </a:rPr>
              <a:t>n</a:t>
            </a:r>
            <a:r>
              <a:rPr sz="1600" i="1" spc="105" dirty="0">
                <a:solidFill>
                  <a:srgbClr val="4B7EB1"/>
                </a:solidFill>
                <a:latin typeface="Arial"/>
                <a:cs typeface="Arial"/>
              </a:rPr>
              <a:t>o</a:t>
            </a:r>
            <a:r>
              <a:rPr sz="1600" i="1" spc="-10" dirty="0">
                <a:solidFill>
                  <a:srgbClr val="4B7EB1"/>
                </a:solidFill>
                <a:latin typeface="Arial"/>
                <a:cs typeface="Arial"/>
              </a:rPr>
              <a:t>Oa!</a:t>
            </a:r>
            <a:r>
              <a:rPr sz="1600" i="1" spc="100" dirty="0">
                <a:solidFill>
                  <a:srgbClr val="4B7EB1"/>
                </a:solidFill>
                <a:latin typeface="Arial"/>
                <a:cs typeface="Arial"/>
              </a:rPr>
              <a:t>l</a:t>
            </a:r>
            <a:r>
              <a:rPr sz="1600" i="1" spc="-95" dirty="0">
                <a:solidFill>
                  <a:srgbClr val="4B7EB1"/>
                </a:solidFill>
                <a:latin typeface="Arial"/>
                <a:cs typeface="Arial"/>
              </a:rPr>
              <a:t>bUIOZ</a:t>
            </a:r>
            <a:r>
              <a:rPr sz="1600" i="1" spc="-150" dirty="0">
                <a:solidFill>
                  <a:srgbClr val="4B7EB1"/>
                </a:solidFill>
                <a:latin typeface="Arial"/>
                <a:cs typeface="Arial"/>
              </a:rPr>
              <a:t>O</a:t>
            </a:r>
            <a:r>
              <a:rPr sz="1600" i="1" spc="165" dirty="0">
                <a:solidFill>
                  <a:srgbClr val="4B7EB1"/>
                </a:solidFill>
                <a:latin typeface="Arial"/>
                <a:cs typeface="Arial"/>
              </a:rPr>
              <a:t> p</a:t>
            </a:r>
            <a:r>
              <a:rPr sz="1600" i="1" spc="160" dirty="0">
                <a:solidFill>
                  <a:srgbClr val="4B7EB1"/>
                </a:solidFill>
                <a:latin typeface="Arial"/>
                <a:cs typeface="Arial"/>
              </a:rPr>
              <a:t>0</a:t>
            </a:r>
            <a:r>
              <a:rPr sz="1600" i="1" spc="25" dirty="0">
                <a:solidFill>
                  <a:srgbClr val="4B7EB1"/>
                </a:solidFill>
                <a:latin typeface="Arial"/>
                <a:cs typeface="Arial"/>
              </a:rPr>
              <a:t>36U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m</a:t>
            </a:r>
            <a:r>
              <a:rPr sz="1600" i="1" spc="-55" dirty="0">
                <a:solidFill>
                  <a:srgbClr val="4B7EB1"/>
                </a:solidFill>
                <a:latin typeface="Arial"/>
                <a:cs typeface="Arial"/>
              </a:rPr>
              <a:t>K</a:t>
            </a:r>
            <a:r>
              <a:rPr sz="1600" i="1" spc="-25" dirty="0">
                <a:solidFill>
                  <a:srgbClr val="4B7EB1"/>
                </a:solidFill>
                <a:latin typeface="Arial"/>
                <a:cs typeface="Arial"/>
              </a:rPr>
              <a:t>)</a:t>
            </a:r>
            <a:r>
              <a:rPr sz="1600" i="1" spc="-175" dirty="0">
                <a:solidFill>
                  <a:srgbClr val="4B7EB1"/>
                </a:solidFill>
                <a:latin typeface="Arial"/>
                <a:cs typeface="Arial"/>
              </a:rPr>
              <a:t>l</a:t>
            </a:r>
            <a:r>
              <a:rPr sz="1600" i="1" spc="390" dirty="0">
                <a:solidFill>
                  <a:srgbClr val="4B7EB1"/>
                </a:solidFill>
                <a:latin typeface="Arial"/>
                <a:cs typeface="Arial"/>
              </a:rPr>
              <a:t>,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21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35" dirty="0">
                <a:solidFill>
                  <a:srgbClr val="4B7EB1"/>
                </a:solidFill>
                <a:latin typeface="Arial"/>
                <a:cs typeface="Arial"/>
              </a:rPr>
              <a:t>HQ6'laHHJl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 </a:t>
            </a:r>
            <a:r>
              <a:rPr sz="1600" i="1" spc="-21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210" dirty="0">
                <a:solidFill>
                  <a:srgbClr val="4B7EB1"/>
                </a:solidFill>
                <a:latin typeface="Arial"/>
                <a:cs typeface="Arial"/>
              </a:rPr>
              <a:t>ma</a:t>
            </a:r>
            <a:r>
              <a:rPr sz="1600" i="1" spc="8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10" dirty="0">
                <a:solidFill>
                  <a:srgbClr val="4B7EB1"/>
                </a:solidFill>
                <a:latin typeface="Arial"/>
                <a:cs typeface="Arial"/>
              </a:rPr>
              <a:t>ouxo</a:t>
            </a:r>
            <a:r>
              <a:rPr sz="1600" i="1" spc="75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600" i="1" spc="100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600" i="1" spc="-285" dirty="0">
                <a:solidFill>
                  <a:srgbClr val="4B7EB1"/>
                </a:solidFill>
                <a:latin typeface="Arial"/>
                <a:cs typeface="Arial"/>
              </a:rPr>
              <a:t>1</a:t>
            </a:r>
            <a:r>
              <a:rPr sz="1600" i="1" spc="-375" dirty="0">
                <a:solidFill>
                  <a:srgbClr val="4B7EB1"/>
                </a:solidFill>
                <a:latin typeface="Arial"/>
                <a:cs typeface="Arial"/>
              </a:rPr>
              <a:t>1</a:t>
            </a:r>
            <a:r>
              <a:rPr sz="1600" i="1" spc="-285" dirty="0">
                <a:solidFill>
                  <a:srgbClr val="4B7EB1"/>
                </a:solidFill>
                <a:latin typeface="Arial"/>
                <a:cs typeface="Arial"/>
              </a:rPr>
              <a:t>1</a:t>
            </a:r>
            <a:r>
              <a:rPr sz="1600" i="1" spc="-575" dirty="0">
                <a:solidFill>
                  <a:srgbClr val="4B7EB1"/>
                </a:solidFill>
                <a:latin typeface="Arial"/>
                <a:cs typeface="Arial"/>
              </a:rPr>
              <a:t>1</a:t>
            </a:r>
            <a:r>
              <a:rPr sz="1600" i="1" spc="-250" dirty="0">
                <a:solidFill>
                  <a:srgbClr val="4B7EB1"/>
                </a:solidFill>
                <a:latin typeface="Arial"/>
                <a:cs typeface="Arial"/>
              </a:rPr>
              <a:t>11</a:t>
            </a:r>
            <a:r>
              <a:rPr sz="1600" i="1" spc="18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90" dirty="0">
                <a:solidFill>
                  <a:srgbClr val="4B7EB1"/>
                </a:solidFill>
                <a:latin typeface="Arial"/>
                <a:cs typeface="Arial"/>
              </a:rPr>
              <a:t>i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 </a:t>
            </a:r>
            <a:r>
              <a:rPr sz="1600" i="1" spc="16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35" dirty="0">
                <a:solidFill>
                  <a:srgbClr val="4B7EB1"/>
                </a:solidFill>
                <a:latin typeface="Arial"/>
                <a:cs typeface="Arial"/>
              </a:rPr>
              <a:t>6U3H</a:t>
            </a:r>
            <a:r>
              <a:rPr sz="1600" i="1" spc="-40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600" i="1" spc="125" dirty="0">
                <a:solidFill>
                  <a:srgbClr val="4B7EB1"/>
                </a:solidFill>
                <a:latin typeface="Arial"/>
                <a:cs typeface="Arial"/>
              </a:rPr>
              <a:t>'l</a:t>
            </a:r>
            <a:r>
              <a:rPr sz="1600" i="1" spc="40" dirty="0">
                <a:solidFill>
                  <a:srgbClr val="4B7EB1"/>
                </a:solidFill>
                <a:latin typeface="Arial"/>
                <a:cs typeface="Arial"/>
              </a:rPr>
              <a:t>e</a:t>
            </a:r>
            <a:r>
              <a:rPr sz="1600" i="1" spc="-100" dirty="0">
                <a:solidFill>
                  <a:srgbClr val="4B7EB1"/>
                </a:solidFill>
                <a:latin typeface="Arial"/>
                <a:cs typeface="Arial"/>
              </a:rPr>
              <a:t>HHJl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5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B7EB1"/>
                </a:solidFill>
                <a:latin typeface="Arial"/>
                <a:cs typeface="Arial"/>
              </a:rPr>
              <a:t>Ul.JIRX)l </a:t>
            </a:r>
            <a:r>
              <a:rPr sz="1400" i="1" spc="-1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215" dirty="0">
                <a:solidFill>
                  <a:srgbClr val="4B7EB1"/>
                </a:solidFill>
                <a:latin typeface="Arial"/>
                <a:cs typeface="Arial"/>
              </a:rPr>
              <a:t>K</a:t>
            </a:r>
            <a:r>
              <a:rPr sz="1600" i="1" spc="-405" dirty="0">
                <a:solidFill>
                  <a:srgbClr val="4B7EB1"/>
                </a:solidFill>
                <a:latin typeface="Arial"/>
                <a:cs typeface="Arial"/>
              </a:rPr>
              <a:t>O</a:t>
            </a:r>
            <a:r>
              <a:rPr sz="1600" i="1" spc="114" dirty="0">
                <a:solidFill>
                  <a:srgbClr val="4B7EB1"/>
                </a:solidFill>
                <a:latin typeface="Arial"/>
                <a:cs typeface="Arial"/>
              </a:rPr>
              <a:t>Mnenc</a:t>
            </a:r>
            <a:r>
              <a:rPr sz="1600" i="1" spc="135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600" i="1" spc="-60" dirty="0">
                <a:solidFill>
                  <a:srgbClr val="4B7EB1"/>
                </a:solidFill>
                <a:latin typeface="Arial"/>
                <a:cs typeface="Arial"/>
              </a:rPr>
              <a:t>Urif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 </a:t>
            </a:r>
            <a:r>
              <a:rPr sz="1600" i="1" spc="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14" dirty="0">
                <a:solidFill>
                  <a:srgbClr val="4B7EB1"/>
                </a:solidFill>
                <a:latin typeface="Arial"/>
                <a:cs typeface="Arial"/>
              </a:rPr>
              <a:t>cn</a:t>
            </a:r>
            <a:r>
              <a:rPr sz="1600" i="1" spc="85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600" i="1" spc="95" dirty="0">
                <a:solidFill>
                  <a:srgbClr val="4B7EB1"/>
                </a:solidFill>
                <a:latin typeface="Arial"/>
                <a:cs typeface="Arial"/>
              </a:rPr>
              <a:t>6</a:t>
            </a:r>
            <a:r>
              <a:rPr sz="1600" i="1" spc="90" dirty="0">
                <a:solidFill>
                  <a:srgbClr val="4B7EB1"/>
                </a:solidFill>
                <a:latin typeface="Arial"/>
                <a:cs typeface="Arial"/>
              </a:rPr>
              <a:t>Kux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5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25" dirty="0">
                <a:solidFill>
                  <a:srgbClr val="4B7EB1"/>
                </a:solidFill>
                <a:latin typeface="Arial"/>
                <a:cs typeface="Arial"/>
              </a:rPr>
              <a:t>c</a:t>
            </a:r>
            <a:r>
              <a:rPr sz="1600" i="1" spc="110" dirty="0">
                <a:solidFill>
                  <a:srgbClr val="4B7EB1"/>
                </a:solidFill>
                <a:latin typeface="Arial"/>
                <a:cs typeface="Arial"/>
              </a:rPr>
              <a:t>m</a:t>
            </a:r>
            <a:r>
              <a:rPr sz="1600" i="1" spc="-170" dirty="0">
                <a:solidFill>
                  <a:srgbClr val="4B7EB1"/>
                </a:solidFill>
                <a:latin typeface="Arial"/>
                <a:cs typeface="Arial"/>
              </a:rPr>
              <a:t>o</a:t>
            </a:r>
            <a:r>
              <a:rPr sz="1600" i="1" spc="229" dirty="0">
                <a:solidFill>
                  <a:srgbClr val="4B7EB1"/>
                </a:solidFill>
                <a:latin typeface="Arial"/>
                <a:cs typeface="Arial"/>
              </a:rPr>
              <a:t>pin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16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50" dirty="0">
                <a:solidFill>
                  <a:srgbClr val="4B7EB1"/>
                </a:solidFill>
                <a:latin typeface="Arial"/>
                <a:cs typeface="Arial"/>
              </a:rPr>
              <a:t>3a</a:t>
            </a:r>
            <a:r>
              <a:rPr sz="1600" i="1" spc="-2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105" dirty="0">
                <a:solidFill>
                  <a:srgbClr val="4B7EB1"/>
                </a:solidFill>
                <a:latin typeface="Arial"/>
                <a:cs typeface="Arial"/>
              </a:rPr>
              <a:t>pf!:XYHOK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4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65" dirty="0">
                <a:solidFill>
                  <a:srgbClr val="4B7EB1"/>
                </a:solidFill>
                <a:latin typeface="Arial"/>
                <a:cs typeface="Arial"/>
              </a:rPr>
              <a:t>CU!</a:t>
            </a:r>
            <a:r>
              <a:rPr sz="1600" i="1" spc="90" dirty="0">
                <a:solidFill>
                  <a:srgbClr val="4B7EB1"/>
                </a:solidFill>
                <a:latin typeface="Arial"/>
                <a:cs typeface="Arial"/>
              </a:rPr>
              <a:t>l</a:t>
            </a:r>
            <a:r>
              <a:rPr sz="1600" i="1" spc="-60" dirty="0">
                <a:solidFill>
                  <a:srgbClr val="4B7EB1"/>
                </a:solidFill>
                <a:latin typeface="Arial"/>
                <a:cs typeface="Arial"/>
              </a:rPr>
              <a:t>bHUX.</a:t>
            </a:r>
            <a:endParaRPr sz="1600">
              <a:latin typeface="Arial"/>
              <a:cs typeface="Arial"/>
            </a:endParaRPr>
          </a:p>
          <a:p>
            <a:pPr marL="20955" indent="-8890" algn="just">
              <a:lnSpc>
                <a:spcPts val="1989"/>
              </a:lnSpc>
            </a:pPr>
            <a:r>
              <a:rPr sz="2050" i="1" spc="45" dirty="0">
                <a:solidFill>
                  <a:srgbClr val="4B7EB1"/>
                </a:solidFill>
                <a:latin typeface="Times New Roman"/>
                <a:cs typeface="Times New Roman"/>
              </a:rPr>
              <a:t>I(</a:t>
            </a:r>
            <a:r>
              <a:rPr sz="2050" i="1" spc="55" dirty="0">
                <a:solidFill>
                  <a:srgbClr val="4B7EB1"/>
                </a:solidFill>
                <a:latin typeface="Times New Roman"/>
                <a:cs typeface="Times New Roman"/>
              </a:rPr>
              <a:t>eu </a:t>
            </a:r>
            <a:r>
              <a:rPr sz="2050" i="1" spc="130" dirty="0">
                <a:solidFill>
                  <a:srgbClr val="4B7EB1"/>
                </a:solidFill>
                <a:latin typeface="Times New Roman"/>
                <a:cs typeface="Times New Roman"/>
              </a:rPr>
              <a:t> </a:t>
            </a:r>
            <a:r>
              <a:rPr sz="1700" i="1" spc="-620" dirty="0">
                <a:solidFill>
                  <a:srgbClr val="4B7EB1"/>
                </a:solidFill>
                <a:latin typeface="Arial"/>
                <a:cs typeface="Arial"/>
              </a:rPr>
              <a:t>1</a:t>
            </a:r>
            <a:r>
              <a:rPr sz="1700" i="1" spc="145" dirty="0">
                <a:solidFill>
                  <a:srgbClr val="4B7EB1"/>
                </a:solidFill>
                <a:latin typeface="Arial"/>
                <a:cs typeface="Arial"/>
              </a:rPr>
              <a:t>w</a:t>
            </a:r>
            <a:r>
              <a:rPr sz="1700" i="1" spc="-50" dirty="0">
                <a:solidFill>
                  <a:srgbClr val="4B7EB1"/>
                </a:solidFill>
                <a:latin typeface="Arial"/>
                <a:cs typeface="Arial"/>
              </a:rPr>
              <a:t>z</a:t>
            </a:r>
            <a:r>
              <a:rPr sz="1700" i="1" spc="45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700" i="1" spc="235" dirty="0">
                <a:solidFill>
                  <a:srgbClr val="4B7EB1"/>
                </a:solidFill>
                <a:latin typeface="Arial"/>
                <a:cs typeface="Arial"/>
              </a:rPr>
              <a:t>x</a:t>
            </a:r>
            <a:r>
              <a:rPr sz="17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700" i="1" spc="7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700" i="1" spc="-160" dirty="0">
                <a:solidFill>
                  <a:srgbClr val="4B7EB1"/>
                </a:solidFill>
                <a:latin typeface="Arial"/>
                <a:cs typeface="Arial"/>
              </a:rPr>
              <a:t>n</a:t>
            </a:r>
            <a:r>
              <a:rPr sz="1700" i="1" spc="120" dirty="0">
                <a:solidFill>
                  <a:srgbClr val="4B7EB1"/>
                </a:solidFill>
                <a:latin typeface="Arial"/>
                <a:cs typeface="Arial"/>
              </a:rPr>
              <a:t>ponu</a:t>
            </a:r>
            <a:r>
              <a:rPr sz="1700" i="1" spc="-40" dirty="0">
                <a:solidFill>
                  <a:srgbClr val="4B7EB1"/>
                </a:solidFill>
                <a:latin typeface="Arial"/>
                <a:cs typeface="Arial"/>
              </a:rPr>
              <a:t>c</a:t>
            </a:r>
            <a:r>
              <a:rPr sz="1700" i="1" spc="15" dirty="0">
                <a:solidFill>
                  <a:srgbClr val="4B7EB1"/>
                </a:solidFill>
                <a:latin typeface="Arial"/>
                <a:cs typeface="Arial"/>
              </a:rPr>
              <a:t>yt-</a:t>
            </a:r>
            <a:r>
              <a:rPr sz="1700" i="1" spc="-20" dirty="0">
                <a:solidFill>
                  <a:srgbClr val="4B7EB1"/>
                </a:solidFill>
                <a:latin typeface="Arial"/>
                <a:cs typeface="Arial"/>
              </a:rPr>
              <a:t>n</a:t>
            </a:r>
            <a:r>
              <a:rPr sz="1700" i="1" spc="-75" dirty="0">
                <a:solidFill>
                  <a:srgbClr val="4B7EB1"/>
                </a:solidFill>
                <a:latin typeface="Arial"/>
                <a:cs typeface="Arial"/>
              </a:rPr>
              <a:t>tb</a:t>
            </a:r>
            <a:r>
              <a:rPr sz="1700" i="1" spc="-280" dirty="0">
                <a:solidFill>
                  <a:srgbClr val="4B7EB1"/>
                </a:solidFill>
                <a:latin typeface="Arial"/>
                <a:cs typeface="Arial"/>
              </a:rPr>
              <a:t>C</a:t>
            </a:r>
            <a:r>
              <a:rPr sz="1700" i="1" spc="-114" dirty="0">
                <a:solidFill>
                  <a:srgbClr val="4B7EB1"/>
                </a:solidFill>
                <a:latin typeface="Arial"/>
                <a:cs typeface="Arial"/>
              </a:rPr>
              <a:t>H</a:t>
            </a:r>
            <a:r>
              <a:rPr sz="17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700" i="1" spc="114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700" i="1" spc="-65" dirty="0">
                <a:solidFill>
                  <a:srgbClr val="4B7EB1"/>
                </a:solidFill>
                <a:latin typeface="Arial"/>
                <a:cs typeface="Arial"/>
              </a:rPr>
              <a:t>&lt;jJaxia</a:t>
            </a:r>
            <a:r>
              <a:rPr sz="1700" i="1" spc="-95" dirty="0">
                <a:solidFill>
                  <a:srgbClr val="4B7EB1"/>
                </a:solidFill>
                <a:latin typeface="Arial"/>
                <a:cs typeface="Arial"/>
              </a:rPr>
              <a:t>t</a:t>
            </a:r>
            <a:r>
              <a:rPr sz="1700" i="1" spc="-15" dirty="0">
                <a:solidFill>
                  <a:srgbClr val="4B7EB1"/>
                </a:solidFill>
                <a:latin typeface="Arial"/>
                <a:cs typeface="Arial"/>
              </a:rPr>
              <a:t>(llM</a:t>
            </a:r>
            <a:r>
              <a:rPr sz="1700" i="1" spc="-125" dirty="0">
                <a:solidFill>
                  <a:srgbClr val="4B7EB1"/>
                </a:solidFill>
                <a:latin typeface="Arial"/>
                <a:cs typeface="Arial"/>
              </a:rPr>
              <a:t>.</a:t>
            </a:r>
            <a:r>
              <a:rPr sz="1700" i="1" spc="-160" dirty="0">
                <a:solidFill>
                  <a:srgbClr val="4B7EB1"/>
                </a:solidFill>
                <a:latin typeface="Arial"/>
                <a:cs typeface="Arial"/>
              </a:rPr>
              <a:t>U</a:t>
            </a:r>
            <a:r>
              <a:rPr sz="17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700" i="1" spc="-23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2000" i="1" spc="40" dirty="0">
                <a:solidFill>
                  <a:srgbClr val="4B7EB1"/>
                </a:solidFill>
                <a:latin typeface="Times New Roman"/>
                <a:cs typeface="Times New Roman"/>
              </a:rPr>
              <a:t>y</a:t>
            </a:r>
            <a:r>
              <a:rPr sz="2000" i="1" dirty="0">
                <a:solidFill>
                  <a:srgbClr val="4B7EB1"/>
                </a:solidFill>
                <a:latin typeface="Times New Roman"/>
                <a:cs typeface="Times New Roman"/>
              </a:rPr>
              <a:t> </a:t>
            </a:r>
            <a:r>
              <a:rPr sz="2000" i="1" spc="105" dirty="0">
                <a:solidFill>
                  <a:srgbClr val="4B7EB1"/>
                </a:solidFill>
                <a:latin typeface="Times New Roman"/>
                <a:cs typeface="Times New Roman"/>
              </a:rPr>
              <a:t> </a:t>
            </a:r>
            <a:r>
              <a:rPr sz="1700" i="1" spc="-114" dirty="0">
                <a:solidFill>
                  <a:srgbClr val="4B7EB1"/>
                </a:solidFill>
                <a:latin typeface="Arial"/>
                <a:cs typeface="Arial"/>
              </a:rPr>
              <a:t>aucnoBKJJ</a:t>
            </a:r>
            <a:r>
              <a:rPr sz="17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700" i="1" spc="5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2000" i="1" spc="40" dirty="0">
                <a:solidFill>
                  <a:srgbClr val="4B7EB1"/>
                </a:solidFill>
                <a:latin typeface="Times New Roman"/>
                <a:cs typeface="Times New Roman"/>
              </a:rPr>
              <a:t>K</a:t>
            </a:r>
            <a:r>
              <a:rPr sz="2000" i="1" spc="10" dirty="0">
                <a:solidFill>
                  <a:srgbClr val="4B7EB1"/>
                </a:solidFill>
                <a:latin typeface="Times New Roman"/>
                <a:cs typeface="Times New Roman"/>
              </a:rPr>
              <a:t>OMIIJIE</a:t>
            </a:r>
            <a:r>
              <a:rPr sz="2000" i="1" spc="75" dirty="0">
                <a:solidFill>
                  <a:srgbClr val="4B7EB1"/>
                </a:solidFill>
                <a:latin typeface="Times New Roman"/>
                <a:cs typeface="Times New Roman"/>
              </a:rPr>
              <a:t>K</a:t>
            </a:r>
            <a:r>
              <a:rPr sz="2000" i="1" spc="10" dirty="0">
                <a:solidFill>
                  <a:srgbClr val="4B7EB1"/>
                </a:solidFill>
                <a:latin typeface="Times New Roman"/>
                <a:cs typeface="Times New Roman"/>
              </a:rPr>
              <a:t>CHOI</a:t>
            </a:r>
            <a:r>
              <a:rPr sz="2000" i="1" dirty="0">
                <a:solidFill>
                  <a:srgbClr val="4B7EB1"/>
                </a:solidFill>
                <a:latin typeface="Times New Roman"/>
                <a:cs typeface="Times New Roman"/>
              </a:rPr>
              <a:t> </a:t>
            </a:r>
            <a:r>
              <a:rPr sz="2000" i="1" spc="25" dirty="0">
                <a:solidFill>
                  <a:srgbClr val="4B7EB1"/>
                </a:solidFill>
                <a:latin typeface="Times New Roman"/>
                <a:cs typeface="Times New Roman"/>
              </a:rPr>
              <a:t> </a:t>
            </a:r>
            <a:r>
              <a:rPr sz="2000" i="1" spc="55" dirty="0">
                <a:solidFill>
                  <a:srgbClr val="4B7EB1"/>
                </a:solidFill>
                <a:latin typeface="Times New Roman"/>
                <a:cs typeface="Times New Roman"/>
              </a:rPr>
              <a:t>OI(</a:t>
            </a:r>
            <a:r>
              <a:rPr sz="2000" i="1" spc="50" dirty="0">
                <a:solidFill>
                  <a:srgbClr val="4B7EB1"/>
                </a:solidFill>
                <a:latin typeface="Times New Roman"/>
                <a:cs typeface="Times New Roman"/>
              </a:rPr>
              <a:t>IHKH,</a:t>
            </a:r>
            <a:r>
              <a:rPr sz="2000" i="1" dirty="0">
                <a:solidFill>
                  <a:srgbClr val="4B7EB1"/>
                </a:solidFill>
                <a:latin typeface="Times New Roman"/>
                <a:cs typeface="Times New Roman"/>
              </a:rPr>
              <a:t> </a:t>
            </a:r>
            <a:r>
              <a:rPr sz="2000" i="1" spc="-210" dirty="0">
                <a:solidFill>
                  <a:srgbClr val="4B7EB1"/>
                </a:solidFill>
                <a:latin typeface="Times New Roman"/>
                <a:cs typeface="Times New Roman"/>
              </a:rPr>
              <a:t> </a:t>
            </a:r>
            <a:r>
              <a:rPr sz="1700" i="1" spc="175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700" i="1" spc="-250" dirty="0">
                <a:solidFill>
                  <a:srgbClr val="4B7EB1"/>
                </a:solidFill>
                <a:latin typeface="Arial"/>
                <a:cs typeface="Arial"/>
              </a:rPr>
              <a:t>1&lt;a</a:t>
            </a:r>
            <a:endParaRPr sz="1700">
              <a:latin typeface="Arial"/>
              <a:cs typeface="Arial"/>
            </a:endParaRPr>
          </a:p>
          <a:p>
            <a:pPr marL="20955" algn="just">
              <a:lnSpc>
                <a:spcPts val="1839"/>
              </a:lnSpc>
            </a:pPr>
            <a:r>
              <a:rPr sz="1600" i="1" spc="140" dirty="0">
                <a:solidFill>
                  <a:srgbClr val="4B7EB1"/>
                </a:solidFill>
                <a:latin typeface="Arial"/>
                <a:cs typeface="Arial"/>
              </a:rPr>
              <a:t>ou</a:t>
            </a:r>
            <a:r>
              <a:rPr sz="1600" i="1" spc="80" dirty="0">
                <a:solidFill>
                  <a:srgbClr val="4B7EB1"/>
                </a:solidFill>
                <a:latin typeface="Arial"/>
                <a:cs typeface="Arial"/>
              </a:rPr>
              <a:t>o</a:t>
            </a:r>
            <a:r>
              <a:rPr sz="1600" i="1" spc="114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600" i="1" spc="-114" dirty="0">
                <a:solidFill>
                  <a:srgbClr val="4B7EB1"/>
                </a:solidFill>
                <a:latin typeface="Arial"/>
                <a:cs typeface="Arial"/>
              </a:rPr>
              <a:t>e</a:t>
            </a:r>
            <a:r>
              <a:rPr sz="1600" i="1" spc="-15" dirty="0">
                <a:solidFill>
                  <a:srgbClr val="4B7EB1"/>
                </a:solidFill>
                <a:latin typeface="Arial"/>
                <a:cs typeface="Arial"/>
              </a:rPr>
              <a:t>mb</a:t>
            </a:r>
            <a:r>
              <a:rPr sz="1600" i="1" spc="-190" dirty="0">
                <a:solidFill>
                  <a:srgbClr val="4B7EB1"/>
                </a:solidFill>
                <a:latin typeface="Arial"/>
                <a:cs typeface="Arial"/>
              </a:rPr>
              <a:t>C</a:t>
            </a:r>
            <a:r>
              <a:rPr sz="1600" i="1" spc="10" dirty="0">
                <a:solidFill>
                  <a:srgbClr val="4B7EB1"/>
                </a:solidFill>
                <a:latin typeface="Arial"/>
                <a:cs typeface="Arial"/>
              </a:rPr>
              <a:t>R</a:t>
            </a:r>
            <a:r>
              <a:rPr sz="1600" i="1" spc="10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30" dirty="0">
                <a:solidFill>
                  <a:srgbClr val="4B7EB1"/>
                </a:solidFill>
                <a:latin typeface="Arial"/>
                <a:cs typeface="Arial"/>
              </a:rPr>
              <a:t>6ambKa.M</a:t>
            </a:r>
            <a:r>
              <a:rPr sz="1600" i="1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215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80" dirty="0">
                <a:solidFill>
                  <a:srgbClr val="4B7EB1"/>
                </a:solidFill>
                <a:latin typeface="Arial"/>
                <a:cs typeface="Arial"/>
              </a:rPr>
              <a:t>m</a:t>
            </a:r>
            <a:r>
              <a:rPr sz="1600" i="1" spc="160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600" i="1" spc="-11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5" dirty="0">
                <a:solidFill>
                  <a:srgbClr val="4B7EB1"/>
                </a:solidFill>
                <a:latin typeface="Arial"/>
                <a:cs typeface="Arial"/>
              </a:rPr>
              <a:t>3alO</a:t>
            </a:r>
            <a:r>
              <a:rPr sz="1600" i="1" spc="185" dirty="0">
                <a:solidFill>
                  <a:srgbClr val="4B7EB1"/>
                </a:solidFill>
                <a:latin typeface="Arial"/>
                <a:cs typeface="Arial"/>
              </a:rPr>
              <a:t>l</a:t>
            </a:r>
            <a:r>
              <a:rPr sz="1600" i="1" spc="100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600" i="1" spc="-180" dirty="0">
                <a:solidFill>
                  <a:srgbClr val="4B7EB1"/>
                </a:solidFill>
                <a:latin typeface="Arial"/>
                <a:cs typeface="Arial"/>
              </a:rPr>
              <a:t>Oa.M</a:t>
            </a:r>
            <a:r>
              <a:rPr sz="1600" i="1" spc="14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10" dirty="0">
                <a:solidFill>
                  <a:srgbClr val="4B7EB1"/>
                </a:solidFill>
                <a:latin typeface="Arial"/>
                <a:cs typeface="Arial"/>
              </a:rPr>
              <a:t>ocaimu</a:t>
            </a:r>
            <a:r>
              <a:rPr sz="1600" i="1" spc="13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45" dirty="0">
                <a:solidFill>
                  <a:srgbClr val="4B7EB1"/>
                </a:solidFill>
                <a:latin typeface="Arial"/>
                <a:cs typeface="Arial"/>
              </a:rPr>
              <a:t>Oll</a:t>
            </a:r>
            <a:r>
              <a:rPr sz="1600" i="1" spc="220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600" i="1" spc="160" dirty="0">
                <a:solidFill>
                  <a:srgbClr val="4B7EB1"/>
                </a:solidFill>
                <a:latin typeface="Arial"/>
                <a:cs typeface="Arial"/>
              </a:rPr>
              <a:t>p</a:t>
            </a:r>
            <a:r>
              <a:rPr sz="1600" i="1" spc="170" dirty="0">
                <a:solidFill>
                  <a:srgbClr val="4B7EB1"/>
                </a:solidFill>
                <a:latin typeface="Arial"/>
                <a:cs typeface="Arial"/>
              </a:rPr>
              <a:t>e</a:t>
            </a:r>
            <a:r>
              <a:rPr sz="1600" i="1" spc="125" dirty="0">
                <a:solidFill>
                  <a:srgbClr val="4B7EB1"/>
                </a:solidFill>
                <a:latin typeface="Arial"/>
                <a:cs typeface="Arial"/>
              </a:rPr>
              <a:t>a!l</a:t>
            </a:r>
            <a:r>
              <a:rPr sz="1600" i="1" spc="-15" dirty="0">
                <a:solidFill>
                  <a:srgbClr val="4B7EB1"/>
                </a:solidFill>
                <a:latin typeface="Arial"/>
                <a:cs typeface="Arial"/>
              </a:rPr>
              <a:t>i</a:t>
            </a:r>
            <a:r>
              <a:rPr sz="1600" i="1" spc="95" dirty="0">
                <a:solidFill>
                  <a:srgbClr val="4B7EB1"/>
                </a:solidFill>
                <a:latin typeface="Arial"/>
                <a:cs typeface="Arial"/>
              </a:rPr>
              <a:t>3</a:t>
            </a:r>
            <a:r>
              <a:rPr sz="1600" i="1" spc="35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600" i="1" spc="-500" dirty="0">
                <a:solidFill>
                  <a:srgbClr val="4B7EB1"/>
                </a:solidFill>
                <a:latin typeface="Arial"/>
                <a:cs typeface="Arial"/>
              </a:rPr>
              <a:t>U</a:t>
            </a:r>
            <a:r>
              <a:rPr sz="1600" i="1" spc="-140" dirty="0">
                <a:solidFill>
                  <a:srgbClr val="4B7EB1"/>
                </a:solidFill>
                <a:latin typeface="Arial"/>
                <a:cs typeface="Arial"/>
              </a:rPr>
              <a:t>r</a:t>
            </a:r>
            <a:r>
              <a:rPr sz="1600" i="1" spc="165" dirty="0">
                <a:solidFill>
                  <a:srgbClr val="4B7EB1"/>
                </a:solidFill>
                <a:latin typeface="Arial"/>
                <a:cs typeface="Arial"/>
              </a:rPr>
              <a:t>if</a:t>
            </a:r>
            <a:r>
              <a:rPr sz="1600" i="1" spc="6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190" dirty="0">
                <a:solidFill>
                  <a:srgbClr val="4B7EB1"/>
                </a:solidFill>
                <a:latin typeface="Arial"/>
                <a:cs typeface="Arial"/>
              </a:rPr>
              <a:t>i</a:t>
            </a:r>
            <a:r>
              <a:rPr sz="1600" i="1" spc="60" dirty="0">
                <a:solidFill>
                  <a:srgbClr val="4B7EB1"/>
                </a:solidFill>
                <a:latin typeface="Arial"/>
                <a:cs typeface="Arial"/>
              </a:rPr>
              <a:t> </a:t>
            </a:r>
            <a:r>
              <a:rPr sz="1600" i="1" spc="-35" dirty="0">
                <a:solidFill>
                  <a:srgbClr val="4B7EB1"/>
                </a:solidFill>
                <a:latin typeface="Arial"/>
                <a:cs typeface="Arial"/>
              </a:rPr>
              <a:t>6UK</a:t>
            </a:r>
            <a:r>
              <a:rPr sz="1600" i="1" spc="-310" dirty="0">
                <a:solidFill>
                  <a:srgbClr val="4B7EB1"/>
                </a:solidFill>
                <a:latin typeface="Arial"/>
                <a:cs typeface="Arial"/>
              </a:rPr>
              <a:t>o</a:t>
            </a:r>
            <a:r>
              <a:rPr sz="1600" i="1" spc="170" dirty="0">
                <a:solidFill>
                  <a:srgbClr val="4B7EB1"/>
                </a:solidFill>
                <a:latin typeface="Arial"/>
                <a:cs typeface="Arial"/>
              </a:rPr>
              <a:t>puc</a:t>
            </a:r>
            <a:r>
              <a:rPr sz="1600" i="1" spc="320" dirty="0">
                <a:solidFill>
                  <a:srgbClr val="4B7EB1"/>
                </a:solidFill>
                <a:latin typeface="Arial"/>
                <a:cs typeface="Arial"/>
              </a:rPr>
              <a:t>m</a:t>
            </a:r>
            <a:r>
              <a:rPr sz="1600" i="1" spc="100" dirty="0">
                <a:solidFill>
                  <a:srgbClr val="4B7EB1"/>
                </a:solidFill>
                <a:latin typeface="Arial"/>
                <a:cs typeface="Arial"/>
              </a:rPr>
              <a:t>a</a:t>
            </a:r>
            <a:r>
              <a:rPr sz="1600" i="1" spc="-250" dirty="0">
                <a:solidFill>
                  <a:srgbClr val="4B7EB1"/>
                </a:solidFill>
                <a:latin typeface="Arial"/>
                <a:cs typeface="Arial"/>
              </a:rPr>
              <a:t>1</a:t>
            </a:r>
            <a:r>
              <a:rPr sz="1600" i="1" spc="-409" dirty="0">
                <a:solidFill>
                  <a:srgbClr val="4B7EB1"/>
                </a:solidFill>
                <a:latin typeface="Arial"/>
                <a:cs typeface="Arial"/>
              </a:rPr>
              <a:t>1</a:t>
            </a:r>
            <a:r>
              <a:rPr sz="1600" i="1" spc="-285" dirty="0">
                <a:solidFill>
                  <a:srgbClr val="4B7EB1"/>
                </a:solidFill>
                <a:latin typeface="Arial"/>
                <a:cs typeface="Arial"/>
              </a:rPr>
              <a:t>1</a:t>
            </a:r>
            <a:r>
              <a:rPr sz="1600" i="1" spc="-575" dirty="0">
                <a:solidFill>
                  <a:srgbClr val="4B7EB1"/>
                </a:solidFill>
                <a:latin typeface="Arial"/>
                <a:cs typeface="Arial"/>
              </a:rPr>
              <a:t>1</a:t>
            </a:r>
            <a:r>
              <a:rPr sz="1600" i="1" spc="-204" dirty="0">
                <a:solidFill>
                  <a:srgbClr val="4B7EB1"/>
                </a:solidFill>
                <a:latin typeface="Arial"/>
                <a:cs typeface="Arial"/>
              </a:rPr>
              <a:t>1</a:t>
            </a:r>
            <a:r>
              <a:rPr sz="1600" i="1" spc="-455" dirty="0">
                <a:solidFill>
                  <a:srgbClr val="4B7EB1"/>
                </a:solidFill>
                <a:latin typeface="Arial"/>
                <a:cs typeface="Arial"/>
              </a:rPr>
              <a:t>1</a:t>
            </a:r>
            <a:r>
              <a:rPr sz="1600" i="1" spc="300" dirty="0">
                <a:solidFill>
                  <a:srgbClr val="4B7EB1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877</Words>
  <Application>Microsoft Office PowerPoint</Application>
  <PresentationFormat>Benutzerdefiniert</PresentationFormat>
  <Paragraphs>189</Paragraphs>
  <Slides>19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o:u;iuicy p03BHTKY oco611 IIpOHIIIJIH 226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2023-03-29T21:34:20Z</dcterms:created>
  <dcterms:modified xsi:type="dcterms:W3CDTF">2023-03-29T19:34:25Z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2023-03-29T00:00:00Z</vt:filetime>
  </property>
  <property fmtid="{D5CDD505-2E9C-101B-9397-08002B2CF9AE}" pid="3" name="LastSaved">
    <vt:filetime>2023-03-29T00:00:00Z</vt:filetime>
  </property>
</Properties>
</file>