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90" r:id="rId5"/>
    <p:sldId id="289" r:id="rId6"/>
    <p:sldId id="288" r:id="rId7"/>
    <p:sldId id="274" r:id="rId8"/>
    <p:sldId id="292" r:id="rId9"/>
    <p:sldId id="280" r:id="rId10"/>
    <p:sldId id="282" r:id="rId11"/>
    <p:sldId id="293" r:id="rId12"/>
    <p:sldId id="276" r:id="rId13"/>
    <p:sldId id="273" r:id="rId14"/>
    <p:sldId id="298" r:id="rId15"/>
    <p:sldId id="294" r:id="rId16"/>
    <p:sldId id="277" r:id="rId17"/>
    <p:sldId id="300" r:id="rId18"/>
    <p:sldId id="285" r:id="rId19"/>
    <p:sldId id="301" r:id="rId20"/>
    <p:sldId id="279" r:id="rId21"/>
    <p:sldId id="270" r:id="rId22"/>
    <p:sldId id="266" r:id="rId23"/>
    <p:sldId id="295" r:id="rId24"/>
    <p:sldId id="284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6FE"/>
    <a:srgbClr val="B1E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E1E2-731B-4F2A-A975-D019A86DD72F}" type="doc">
      <dgm:prSet loTypeId="urn:microsoft.com/office/officeart/2005/8/layout/vList4#1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27C14BD-FA7A-4764-AB8F-C9FDCE048DE0}">
      <dgm:prSet phldrT="[Текст]"/>
      <dgm:spPr/>
      <dgm:t>
        <a:bodyPr/>
        <a:lstStyle/>
        <a:p>
          <a:r>
            <a:rPr lang="ru-RU" u="sng"/>
            <a:t>Організаційні навики</a:t>
          </a:r>
          <a:endParaRPr lang="uk-UA" dirty="0"/>
        </a:p>
      </dgm:t>
    </dgm:pt>
    <dgm:pt modelId="{835A9F77-78CA-4982-99D3-10EAA3ABE1C7}" type="parTrans" cxnId="{A2E3C335-7D6E-45BE-8E64-919A1C56DD7E}">
      <dgm:prSet/>
      <dgm:spPr/>
      <dgm:t>
        <a:bodyPr/>
        <a:lstStyle/>
        <a:p>
          <a:endParaRPr lang="uk-UA"/>
        </a:p>
      </dgm:t>
    </dgm:pt>
    <dgm:pt modelId="{96F27188-13B9-4C87-84B1-E77A5D1C116A}" type="sibTrans" cxnId="{A2E3C335-7D6E-45BE-8E64-919A1C56DD7E}">
      <dgm:prSet/>
      <dgm:spPr/>
      <dgm:t>
        <a:bodyPr/>
        <a:lstStyle/>
        <a:p>
          <a:endParaRPr lang="uk-UA"/>
        </a:p>
      </dgm:t>
    </dgm:pt>
    <dgm:pt modelId="{224A94E7-4A52-4BF2-A942-24FBCB4A338C}">
      <dgm:prSet phldrT="[Текст]"/>
      <dgm:spPr/>
      <dgm:t>
        <a:bodyPr/>
        <a:lstStyle/>
        <a:p>
          <a:r>
            <a:rPr lang="ru-RU" u="sng" dirty="0" err="1"/>
            <a:t>Сенсорні</a:t>
          </a:r>
          <a:r>
            <a:rPr lang="ru-RU" u="sng" dirty="0"/>
            <a:t> потреби</a:t>
          </a:r>
          <a:r>
            <a:rPr lang="ru-RU" dirty="0"/>
            <a:t> </a:t>
          </a:r>
          <a:endParaRPr lang="uk-UA" dirty="0"/>
        </a:p>
      </dgm:t>
    </dgm:pt>
    <dgm:pt modelId="{1E283517-A452-42F5-9111-A65E2CD1411E}" type="parTrans" cxnId="{EBEB26C1-B264-4C80-85B4-BDE4202927F1}">
      <dgm:prSet/>
      <dgm:spPr/>
      <dgm:t>
        <a:bodyPr/>
        <a:lstStyle/>
        <a:p>
          <a:endParaRPr lang="uk-UA"/>
        </a:p>
      </dgm:t>
    </dgm:pt>
    <dgm:pt modelId="{64B34063-2EA2-4572-BC0F-B7F291D592D1}" type="sibTrans" cxnId="{EBEB26C1-B264-4C80-85B4-BDE4202927F1}">
      <dgm:prSet/>
      <dgm:spPr/>
      <dgm:t>
        <a:bodyPr/>
        <a:lstStyle/>
        <a:p>
          <a:endParaRPr lang="uk-UA"/>
        </a:p>
      </dgm:t>
    </dgm:pt>
    <dgm:pt modelId="{4D10969E-324B-4AE5-B790-A9E05F524DB4}">
      <dgm:prSet/>
      <dgm:spPr/>
      <dgm:t>
        <a:bodyPr/>
        <a:lstStyle/>
        <a:p>
          <a:r>
            <a:rPr lang="ru-RU" u="sng" dirty="0" err="1"/>
            <a:t>Поведінка</a:t>
          </a:r>
          <a:endParaRPr lang="uk-UA" dirty="0"/>
        </a:p>
      </dgm:t>
    </dgm:pt>
    <dgm:pt modelId="{7E227E0E-D515-4D93-B793-057909C80F24}" type="parTrans" cxnId="{9B6408C0-C24C-48D4-8D29-10E9F4E50E9F}">
      <dgm:prSet/>
      <dgm:spPr/>
      <dgm:t>
        <a:bodyPr/>
        <a:lstStyle/>
        <a:p>
          <a:endParaRPr lang="uk-UA"/>
        </a:p>
      </dgm:t>
    </dgm:pt>
    <dgm:pt modelId="{F43ED769-B46D-469E-915B-D5397E6DE980}" type="sibTrans" cxnId="{9B6408C0-C24C-48D4-8D29-10E9F4E50E9F}">
      <dgm:prSet/>
      <dgm:spPr/>
      <dgm:t>
        <a:bodyPr/>
        <a:lstStyle/>
        <a:p>
          <a:endParaRPr lang="uk-UA"/>
        </a:p>
      </dgm:t>
    </dgm:pt>
    <dgm:pt modelId="{3B832014-5A84-45AF-BC9A-96640E0F02CC}">
      <dgm:prSet/>
      <dgm:spPr/>
      <dgm:t>
        <a:bodyPr/>
        <a:lstStyle/>
        <a:p>
          <a:r>
            <a:rPr lang="ru-RU" u="sng" dirty="0" err="1"/>
            <a:t>Фізичне</a:t>
          </a:r>
          <a:r>
            <a:rPr lang="ru-RU" u="sng" dirty="0"/>
            <a:t> </a:t>
          </a:r>
          <a:r>
            <a:rPr lang="ru-RU" u="sng" dirty="0" err="1"/>
            <a:t>середовище</a:t>
          </a:r>
          <a:r>
            <a:rPr lang="ru-RU" dirty="0"/>
            <a:t> </a:t>
          </a:r>
          <a:endParaRPr lang="uk-UA" dirty="0"/>
        </a:p>
      </dgm:t>
    </dgm:pt>
    <dgm:pt modelId="{E2FEFEF1-E234-4FFD-B489-8031801AC749}" type="parTrans" cxnId="{6BB5D2CE-1703-48F1-A320-535128536A8A}">
      <dgm:prSet/>
      <dgm:spPr/>
      <dgm:t>
        <a:bodyPr/>
        <a:lstStyle/>
        <a:p>
          <a:endParaRPr lang="uk-UA"/>
        </a:p>
      </dgm:t>
    </dgm:pt>
    <dgm:pt modelId="{D637F41F-8B54-439B-9E0A-4F12440AA810}" type="sibTrans" cxnId="{6BB5D2CE-1703-48F1-A320-535128536A8A}">
      <dgm:prSet/>
      <dgm:spPr/>
      <dgm:t>
        <a:bodyPr/>
        <a:lstStyle/>
        <a:p>
          <a:endParaRPr lang="uk-UA"/>
        </a:p>
      </dgm:t>
    </dgm:pt>
    <dgm:pt modelId="{1048F370-18F6-4278-B856-5B8C928EA794}">
      <dgm:prSet/>
      <dgm:spPr/>
      <dgm:t>
        <a:bodyPr/>
        <a:lstStyle/>
        <a:p>
          <a:r>
            <a:rPr lang="ru-RU" u="sng" dirty="0" err="1"/>
            <a:t>Процес</a:t>
          </a:r>
          <a:r>
            <a:rPr lang="ru-RU" u="sng" dirty="0"/>
            <a:t> </a:t>
          </a:r>
          <a:r>
            <a:rPr lang="ru-RU" u="sng" dirty="0" err="1"/>
            <a:t>навчання</a:t>
          </a:r>
          <a:endParaRPr lang="uk-UA" dirty="0"/>
        </a:p>
      </dgm:t>
    </dgm:pt>
    <dgm:pt modelId="{9C0FD560-3054-409D-8FEA-42ECAAACEACA}" type="sibTrans" cxnId="{0E0F827A-37B2-4AA9-8392-B8FE89EF2CEE}">
      <dgm:prSet/>
      <dgm:spPr/>
      <dgm:t>
        <a:bodyPr/>
        <a:lstStyle/>
        <a:p>
          <a:endParaRPr lang="uk-UA"/>
        </a:p>
      </dgm:t>
    </dgm:pt>
    <dgm:pt modelId="{4C35D946-1A08-4BCC-BA80-55BE414ADF8E}" type="parTrans" cxnId="{0E0F827A-37B2-4AA9-8392-B8FE89EF2CEE}">
      <dgm:prSet/>
      <dgm:spPr/>
      <dgm:t>
        <a:bodyPr/>
        <a:lstStyle/>
        <a:p>
          <a:endParaRPr lang="uk-UA"/>
        </a:p>
      </dgm:t>
    </dgm:pt>
    <dgm:pt modelId="{FC96B59D-E07F-4EF5-8725-8F280AD01BDE}">
      <dgm:prSet/>
      <dgm:spPr/>
      <dgm:t>
        <a:bodyPr/>
        <a:lstStyle/>
        <a:p>
          <a:r>
            <a:rPr lang="ru-RU" u="sng"/>
            <a:t>Матеріали</a:t>
          </a:r>
          <a:endParaRPr lang="uk-UA" dirty="0"/>
        </a:p>
      </dgm:t>
    </dgm:pt>
    <dgm:pt modelId="{0F5ACC83-885C-4201-9129-1144AF3E9C04}" type="sibTrans" cxnId="{7D2A9F19-8424-4C4B-A6CE-FC449D787217}">
      <dgm:prSet/>
      <dgm:spPr/>
      <dgm:t>
        <a:bodyPr/>
        <a:lstStyle/>
        <a:p>
          <a:endParaRPr lang="uk-UA"/>
        </a:p>
      </dgm:t>
    </dgm:pt>
    <dgm:pt modelId="{14A1B3C7-111A-480D-A9CD-E6D138200C47}" type="parTrans" cxnId="{7D2A9F19-8424-4C4B-A6CE-FC449D787217}">
      <dgm:prSet/>
      <dgm:spPr/>
      <dgm:t>
        <a:bodyPr/>
        <a:lstStyle/>
        <a:p>
          <a:endParaRPr lang="uk-UA"/>
        </a:p>
      </dgm:t>
    </dgm:pt>
    <dgm:pt modelId="{49C17F12-407B-4C61-B758-9835D4D4D41C}">
      <dgm:prSet phldrT="[Текст]"/>
      <dgm:spPr/>
      <dgm:t>
        <a:bodyPr/>
        <a:lstStyle/>
        <a:p>
          <a:r>
            <a:rPr lang="ru-RU" u="sng" dirty="0" err="1"/>
            <a:t>Навчальні</a:t>
          </a:r>
          <a:r>
            <a:rPr lang="ru-RU" u="sng" dirty="0"/>
            <a:t> </a:t>
          </a:r>
          <a:r>
            <a:rPr lang="ru-RU" u="sng" dirty="0" err="1"/>
            <a:t>плани</a:t>
          </a:r>
          <a:endParaRPr lang="uk-UA" dirty="0"/>
        </a:p>
      </dgm:t>
    </dgm:pt>
    <dgm:pt modelId="{A6746C9C-6A9E-432C-813C-D0DD8945DEC4}" type="sibTrans" cxnId="{0BA59B1F-23A2-4914-B532-C21FD4130F68}">
      <dgm:prSet/>
      <dgm:spPr/>
      <dgm:t>
        <a:bodyPr/>
        <a:lstStyle/>
        <a:p>
          <a:endParaRPr lang="uk-UA"/>
        </a:p>
      </dgm:t>
    </dgm:pt>
    <dgm:pt modelId="{8EA7D0B0-4522-40D7-A370-A6715481C89F}" type="parTrans" cxnId="{0BA59B1F-23A2-4914-B532-C21FD4130F68}">
      <dgm:prSet/>
      <dgm:spPr/>
      <dgm:t>
        <a:bodyPr/>
        <a:lstStyle/>
        <a:p>
          <a:endParaRPr lang="uk-UA"/>
        </a:p>
      </dgm:t>
    </dgm:pt>
    <dgm:pt modelId="{2765245B-2BBA-4F56-8B43-192EFA1AA1E2}">
      <dgm:prSet phldrT="[Текст]"/>
      <dgm:spPr/>
      <dgm:t>
        <a:bodyPr/>
        <a:lstStyle/>
        <a:p>
          <a:r>
            <a:rPr lang="ru-RU" u="sng"/>
            <a:t>Вказівки</a:t>
          </a:r>
          <a:endParaRPr lang="uk-UA" dirty="0"/>
        </a:p>
      </dgm:t>
    </dgm:pt>
    <dgm:pt modelId="{2F8350AE-94BA-4ACC-BBFF-8649E5F0B553}" type="sibTrans" cxnId="{CEDE09CE-8C3F-4157-A6DF-00AED81B2BEE}">
      <dgm:prSet/>
      <dgm:spPr/>
      <dgm:t>
        <a:bodyPr/>
        <a:lstStyle/>
        <a:p>
          <a:endParaRPr lang="uk-UA"/>
        </a:p>
      </dgm:t>
    </dgm:pt>
    <dgm:pt modelId="{98AD5F52-2C4C-4072-888A-68C8DC4F8DE5}" type="parTrans" cxnId="{CEDE09CE-8C3F-4157-A6DF-00AED81B2BEE}">
      <dgm:prSet/>
      <dgm:spPr/>
      <dgm:t>
        <a:bodyPr/>
        <a:lstStyle/>
        <a:p>
          <a:endParaRPr lang="uk-UA"/>
        </a:p>
      </dgm:t>
    </dgm:pt>
    <dgm:pt modelId="{586946AE-1FE9-4CB9-9B0E-1E54DC964410}" type="pres">
      <dgm:prSet presAssocID="{B1C7E1E2-731B-4F2A-A975-D019A86DD72F}" presName="linear" presStyleCnt="0">
        <dgm:presLayoutVars>
          <dgm:dir/>
          <dgm:resizeHandles val="exact"/>
        </dgm:presLayoutVars>
      </dgm:prSet>
      <dgm:spPr/>
    </dgm:pt>
    <dgm:pt modelId="{25478F91-8774-42E9-B0D3-6524EB7B9BFB}" type="pres">
      <dgm:prSet presAssocID="{3B832014-5A84-45AF-BC9A-96640E0F02CC}" presName="comp" presStyleCnt="0"/>
      <dgm:spPr/>
    </dgm:pt>
    <dgm:pt modelId="{2CF65177-0F8F-4F99-BC6E-0A338ABAA314}" type="pres">
      <dgm:prSet presAssocID="{3B832014-5A84-45AF-BC9A-96640E0F02CC}" presName="box" presStyleLbl="node1" presStyleIdx="0" presStyleCnt="8"/>
      <dgm:spPr/>
    </dgm:pt>
    <dgm:pt modelId="{2467AEF2-95AC-4FB7-84E3-1961DE23F13B}" type="pres">
      <dgm:prSet presAssocID="{3B832014-5A84-45AF-BC9A-96640E0F02CC}" presName="img" presStyleLbl="fgImgPlace1" presStyleIdx="0" presStyleCnt="8" custScaleX="69384" custLinFactNeighborX="1991" custLinFactNeighborY="-92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C23E5A-E769-4613-AB0F-C3E4CF133A7C}" type="pres">
      <dgm:prSet presAssocID="{3B832014-5A84-45AF-BC9A-96640E0F02CC}" presName="text" presStyleLbl="node1" presStyleIdx="0" presStyleCnt="8">
        <dgm:presLayoutVars>
          <dgm:bulletEnabled val="1"/>
        </dgm:presLayoutVars>
      </dgm:prSet>
      <dgm:spPr/>
    </dgm:pt>
    <dgm:pt modelId="{F60F9534-FA0D-4BC6-8D38-45CCDD7DFE2C}" type="pres">
      <dgm:prSet presAssocID="{D637F41F-8B54-439B-9E0A-4F12440AA810}" presName="spacer" presStyleCnt="0"/>
      <dgm:spPr/>
    </dgm:pt>
    <dgm:pt modelId="{8C1FD98A-D0E8-43D5-90CD-A7FCFB170F11}" type="pres">
      <dgm:prSet presAssocID="{1048F370-18F6-4278-B856-5B8C928EA794}" presName="comp" presStyleCnt="0"/>
      <dgm:spPr/>
    </dgm:pt>
    <dgm:pt modelId="{12B4EFFB-E090-47C3-9BAB-8E4C09980D77}" type="pres">
      <dgm:prSet presAssocID="{1048F370-18F6-4278-B856-5B8C928EA794}" presName="box" presStyleLbl="node1" presStyleIdx="1" presStyleCnt="8"/>
      <dgm:spPr/>
    </dgm:pt>
    <dgm:pt modelId="{58D473F2-75CA-4A8F-8510-61170BE3CA2F}" type="pres">
      <dgm:prSet presAssocID="{1048F370-18F6-4278-B856-5B8C928EA794}" presName="img" presStyleLbl="fgImgPlace1" presStyleIdx="1" presStyleCnt="8" custScaleX="733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18DDBA-D885-4C1B-B1E7-DB5997340562}" type="pres">
      <dgm:prSet presAssocID="{1048F370-18F6-4278-B856-5B8C928EA794}" presName="text" presStyleLbl="node1" presStyleIdx="1" presStyleCnt="8">
        <dgm:presLayoutVars>
          <dgm:bulletEnabled val="1"/>
        </dgm:presLayoutVars>
      </dgm:prSet>
      <dgm:spPr/>
    </dgm:pt>
    <dgm:pt modelId="{D28FEBCE-6A20-4CD4-B844-FF8374C52F65}" type="pres">
      <dgm:prSet presAssocID="{9C0FD560-3054-409D-8FEA-42ECAAACEACA}" presName="spacer" presStyleCnt="0"/>
      <dgm:spPr/>
    </dgm:pt>
    <dgm:pt modelId="{0C1C29A2-026C-4E8D-A1DA-F3BB98D52710}" type="pres">
      <dgm:prSet presAssocID="{49C17F12-407B-4C61-B758-9835D4D4D41C}" presName="comp" presStyleCnt="0"/>
      <dgm:spPr/>
    </dgm:pt>
    <dgm:pt modelId="{D72E69CA-08AE-4AFE-B2F9-EF4F449BB907}" type="pres">
      <dgm:prSet presAssocID="{49C17F12-407B-4C61-B758-9835D4D4D41C}" presName="box" presStyleLbl="node1" presStyleIdx="2" presStyleCnt="8"/>
      <dgm:spPr/>
    </dgm:pt>
    <dgm:pt modelId="{3622A7C0-0032-437E-871D-278BBABF336F}" type="pres">
      <dgm:prSet presAssocID="{49C17F12-407B-4C61-B758-9835D4D4D41C}" presName="img" presStyleLbl="fgImgPlace1" presStyleIdx="2" presStyleCnt="8" custScaleX="693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ECC733-66ED-40C3-9EC1-FC76F29E4F35}" type="pres">
      <dgm:prSet presAssocID="{49C17F12-407B-4C61-B758-9835D4D4D41C}" presName="text" presStyleLbl="node1" presStyleIdx="2" presStyleCnt="8">
        <dgm:presLayoutVars>
          <dgm:bulletEnabled val="1"/>
        </dgm:presLayoutVars>
      </dgm:prSet>
      <dgm:spPr/>
    </dgm:pt>
    <dgm:pt modelId="{DBBC7D19-8FB0-4182-809B-F1B2369800FB}" type="pres">
      <dgm:prSet presAssocID="{A6746C9C-6A9E-432C-813C-D0DD8945DEC4}" presName="spacer" presStyleCnt="0"/>
      <dgm:spPr/>
    </dgm:pt>
    <dgm:pt modelId="{5ABDA7EB-A270-4AA9-B685-5EF763541BAE}" type="pres">
      <dgm:prSet presAssocID="{2765245B-2BBA-4F56-8B43-192EFA1AA1E2}" presName="comp" presStyleCnt="0"/>
      <dgm:spPr/>
    </dgm:pt>
    <dgm:pt modelId="{3F93CA1C-DFA3-4CAC-B291-B719D0992C08}" type="pres">
      <dgm:prSet presAssocID="{2765245B-2BBA-4F56-8B43-192EFA1AA1E2}" presName="box" presStyleLbl="node1" presStyleIdx="3" presStyleCnt="8"/>
      <dgm:spPr/>
    </dgm:pt>
    <dgm:pt modelId="{5B63B059-93CA-418D-BBAD-397A5C268885}" type="pres">
      <dgm:prSet presAssocID="{2765245B-2BBA-4F56-8B43-192EFA1AA1E2}" presName="img" presStyleLbl="fgImgPlace1" presStyleIdx="3" presStyleCnt="8" custScaleX="7147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AA507F1-616E-4AA9-9E03-E5F5ABE57B31}" type="pres">
      <dgm:prSet presAssocID="{2765245B-2BBA-4F56-8B43-192EFA1AA1E2}" presName="text" presStyleLbl="node1" presStyleIdx="3" presStyleCnt="8">
        <dgm:presLayoutVars>
          <dgm:bulletEnabled val="1"/>
        </dgm:presLayoutVars>
      </dgm:prSet>
      <dgm:spPr/>
    </dgm:pt>
    <dgm:pt modelId="{E8E28398-ED29-48D6-B211-1CE9D8BCBED4}" type="pres">
      <dgm:prSet presAssocID="{2F8350AE-94BA-4ACC-BBFF-8649E5F0B553}" presName="spacer" presStyleCnt="0"/>
      <dgm:spPr/>
    </dgm:pt>
    <dgm:pt modelId="{E4C678E7-6999-4BAA-AC49-62B0AEF28542}" type="pres">
      <dgm:prSet presAssocID="{FC96B59D-E07F-4EF5-8725-8F280AD01BDE}" presName="comp" presStyleCnt="0"/>
      <dgm:spPr/>
    </dgm:pt>
    <dgm:pt modelId="{06C5CB2E-7026-4C42-90AC-B839AC235F61}" type="pres">
      <dgm:prSet presAssocID="{FC96B59D-E07F-4EF5-8725-8F280AD01BDE}" presName="box" presStyleLbl="node1" presStyleIdx="4" presStyleCnt="8"/>
      <dgm:spPr/>
    </dgm:pt>
    <dgm:pt modelId="{429E876F-F93C-45B2-A17E-3429865E859B}" type="pres">
      <dgm:prSet presAssocID="{FC96B59D-E07F-4EF5-8725-8F280AD01BDE}" presName="img" presStyleLbl="fgImgPlace1" presStyleIdx="4" presStyleCnt="8" custScaleX="7138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F273F0D-06DE-4294-B939-BEE9766DF91C}" type="pres">
      <dgm:prSet presAssocID="{FC96B59D-E07F-4EF5-8725-8F280AD01BDE}" presName="text" presStyleLbl="node1" presStyleIdx="4" presStyleCnt="8">
        <dgm:presLayoutVars>
          <dgm:bulletEnabled val="1"/>
        </dgm:presLayoutVars>
      </dgm:prSet>
      <dgm:spPr/>
    </dgm:pt>
    <dgm:pt modelId="{56CBF43A-5969-4BC6-BE06-3BFB3AB91693}" type="pres">
      <dgm:prSet presAssocID="{0F5ACC83-885C-4201-9129-1144AF3E9C04}" presName="spacer" presStyleCnt="0"/>
      <dgm:spPr/>
    </dgm:pt>
    <dgm:pt modelId="{F2811629-DC81-47F7-BB4A-D729806B32DA}" type="pres">
      <dgm:prSet presAssocID="{4D10969E-324B-4AE5-B790-A9E05F524DB4}" presName="comp" presStyleCnt="0"/>
      <dgm:spPr/>
    </dgm:pt>
    <dgm:pt modelId="{A3C77565-45B2-4C14-A752-0C0EBECC269E}" type="pres">
      <dgm:prSet presAssocID="{4D10969E-324B-4AE5-B790-A9E05F524DB4}" presName="box" presStyleLbl="node1" presStyleIdx="5" presStyleCnt="8"/>
      <dgm:spPr/>
    </dgm:pt>
    <dgm:pt modelId="{9D12F167-3707-4E34-AD56-A6FFCA242243}" type="pres">
      <dgm:prSet presAssocID="{4D10969E-324B-4AE5-B790-A9E05F524DB4}" presName="img" presStyleLbl="fgImgPlace1" presStyleIdx="5" presStyleCnt="8" custScaleX="7336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548B2DC-633E-45CC-80FE-13FC92C36A5D}" type="pres">
      <dgm:prSet presAssocID="{4D10969E-324B-4AE5-B790-A9E05F524DB4}" presName="text" presStyleLbl="node1" presStyleIdx="5" presStyleCnt="8">
        <dgm:presLayoutVars>
          <dgm:bulletEnabled val="1"/>
        </dgm:presLayoutVars>
      </dgm:prSet>
      <dgm:spPr/>
    </dgm:pt>
    <dgm:pt modelId="{9BA77BEA-A409-485E-B31E-8C89AD2ADF44}" type="pres">
      <dgm:prSet presAssocID="{F43ED769-B46D-469E-915B-D5397E6DE980}" presName="spacer" presStyleCnt="0"/>
      <dgm:spPr/>
    </dgm:pt>
    <dgm:pt modelId="{7398F494-E503-435B-B989-7F1A2C87A589}" type="pres">
      <dgm:prSet presAssocID="{927C14BD-FA7A-4764-AB8F-C9FDCE048DE0}" presName="comp" presStyleCnt="0"/>
      <dgm:spPr/>
    </dgm:pt>
    <dgm:pt modelId="{14717277-5AD3-404B-BADB-43EFF1A9FCF3}" type="pres">
      <dgm:prSet presAssocID="{927C14BD-FA7A-4764-AB8F-C9FDCE048DE0}" presName="box" presStyleLbl="node1" presStyleIdx="6" presStyleCnt="8"/>
      <dgm:spPr/>
    </dgm:pt>
    <dgm:pt modelId="{45A3918F-2555-4256-B8C9-B23CC73D9A23}" type="pres">
      <dgm:prSet presAssocID="{927C14BD-FA7A-4764-AB8F-C9FDCE048DE0}" presName="img" presStyleLbl="fgImgPlace1" presStyleIdx="6" presStyleCnt="8" custScaleX="6741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D787423C-5C2B-4D6C-9351-EF9DDA759B27}" type="pres">
      <dgm:prSet presAssocID="{927C14BD-FA7A-4764-AB8F-C9FDCE048DE0}" presName="text" presStyleLbl="node1" presStyleIdx="6" presStyleCnt="8">
        <dgm:presLayoutVars>
          <dgm:bulletEnabled val="1"/>
        </dgm:presLayoutVars>
      </dgm:prSet>
      <dgm:spPr/>
    </dgm:pt>
    <dgm:pt modelId="{B2FD15F3-64BF-4416-A172-2AA5824C327E}" type="pres">
      <dgm:prSet presAssocID="{96F27188-13B9-4C87-84B1-E77A5D1C116A}" presName="spacer" presStyleCnt="0"/>
      <dgm:spPr/>
    </dgm:pt>
    <dgm:pt modelId="{A1FF6C8B-527C-4597-814D-07A372F8ECCE}" type="pres">
      <dgm:prSet presAssocID="{224A94E7-4A52-4BF2-A942-24FBCB4A338C}" presName="comp" presStyleCnt="0"/>
      <dgm:spPr/>
    </dgm:pt>
    <dgm:pt modelId="{CF3E364A-61D3-46A3-9689-75E68E8C0CB2}" type="pres">
      <dgm:prSet presAssocID="{224A94E7-4A52-4BF2-A942-24FBCB4A338C}" presName="box" presStyleLbl="node1" presStyleIdx="7" presStyleCnt="8"/>
      <dgm:spPr/>
    </dgm:pt>
    <dgm:pt modelId="{3E16231B-D34F-46A5-9865-0385F9F779C1}" type="pres">
      <dgm:prSet presAssocID="{224A94E7-4A52-4BF2-A942-24FBCB4A338C}" presName="img" presStyleLbl="fgImgPlace1" presStyleIdx="7" presStyleCnt="8" custScaleX="6949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375B87D5-29EB-4FF2-9311-CAE7A26F18A5}" type="pres">
      <dgm:prSet presAssocID="{224A94E7-4A52-4BF2-A942-24FBCB4A338C}" presName="text" presStyleLbl="node1" presStyleIdx="7" presStyleCnt="8">
        <dgm:presLayoutVars>
          <dgm:bulletEnabled val="1"/>
        </dgm:presLayoutVars>
      </dgm:prSet>
      <dgm:spPr/>
    </dgm:pt>
  </dgm:ptLst>
  <dgm:cxnLst>
    <dgm:cxn modelId="{994E8D05-BDB0-4E26-AA66-348D70313F70}" type="presOf" srcId="{B1C7E1E2-731B-4F2A-A975-D019A86DD72F}" destId="{586946AE-1FE9-4CB9-9B0E-1E54DC964410}" srcOrd="0" destOrd="0" presId="urn:microsoft.com/office/officeart/2005/8/layout/vList4#1"/>
    <dgm:cxn modelId="{C3573C0A-AED9-4D88-AEA9-48EB2BED619B}" type="presOf" srcId="{224A94E7-4A52-4BF2-A942-24FBCB4A338C}" destId="{375B87D5-29EB-4FF2-9311-CAE7A26F18A5}" srcOrd="1" destOrd="0" presId="urn:microsoft.com/office/officeart/2005/8/layout/vList4#1"/>
    <dgm:cxn modelId="{52B09D0D-25EB-4EEF-B7D5-6A14E98C6D8A}" type="presOf" srcId="{224A94E7-4A52-4BF2-A942-24FBCB4A338C}" destId="{CF3E364A-61D3-46A3-9689-75E68E8C0CB2}" srcOrd="0" destOrd="0" presId="urn:microsoft.com/office/officeart/2005/8/layout/vList4#1"/>
    <dgm:cxn modelId="{7D2A9F19-8424-4C4B-A6CE-FC449D787217}" srcId="{B1C7E1E2-731B-4F2A-A975-D019A86DD72F}" destId="{FC96B59D-E07F-4EF5-8725-8F280AD01BDE}" srcOrd="4" destOrd="0" parTransId="{14A1B3C7-111A-480D-A9CD-E6D138200C47}" sibTransId="{0F5ACC83-885C-4201-9129-1144AF3E9C04}"/>
    <dgm:cxn modelId="{9BD4781A-C009-4104-98F5-45906C220971}" type="presOf" srcId="{3B832014-5A84-45AF-BC9A-96640E0F02CC}" destId="{5DC23E5A-E769-4613-AB0F-C3E4CF133A7C}" srcOrd="1" destOrd="0" presId="urn:microsoft.com/office/officeart/2005/8/layout/vList4#1"/>
    <dgm:cxn modelId="{0BA59B1F-23A2-4914-B532-C21FD4130F68}" srcId="{B1C7E1E2-731B-4F2A-A975-D019A86DD72F}" destId="{49C17F12-407B-4C61-B758-9835D4D4D41C}" srcOrd="2" destOrd="0" parTransId="{8EA7D0B0-4522-40D7-A370-A6715481C89F}" sibTransId="{A6746C9C-6A9E-432C-813C-D0DD8945DEC4}"/>
    <dgm:cxn modelId="{F1AFFC2B-E4DA-4C7A-ABDA-8EBEA1884764}" type="presOf" srcId="{1048F370-18F6-4278-B856-5B8C928EA794}" destId="{12B4EFFB-E090-47C3-9BAB-8E4C09980D77}" srcOrd="0" destOrd="0" presId="urn:microsoft.com/office/officeart/2005/8/layout/vList4#1"/>
    <dgm:cxn modelId="{A2E3C335-7D6E-45BE-8E64-919A1C56DD7E}" srcId="{B1C7E1E2-731B-4F2A-A975-D019A86DD72F}" destId="{927C14BD-FA7A-4764-AB8F-C9FDCE048DE0}" srcOrd="6" destOrd="0" parTransId="{835A9F77-78CA-4982-99D3-10EAA3ABE1C7}" sibTransId="{96F27188-13B9-4C87-84B1-E77A5D1C116A}"/>
    <dgm:cxn modelId="{B5FFFD6B-2DBE-4866-A6BA-80D1BCDBC983}" type="presOf" srcId="{2765245B-2BBA-4F56-8B43-192EFA1AA1E2}" destId="{7AA507F1-616E-4AA9-9E03-E5F5ABE57B31}" srcOrd="1" destOrd="0" presId="urn:microsoft.com/office/officeart/2005/8/layout/vList4#1"/>
    <dgm:cxn modelId="{98B1EF4D-9DEB-46FA-A2DE-805D59F156AA}" type="presOf" srcId="{927C14BD-FA7A-4764-AB8F-C9FDCE048DE0}" destId="{14717277-5AD3-404B-BADB-43EFF1A9FCF3}" srcOrd="0" destOrd="0" presId="urn:microsoft.com/office/officeart/2005/8/layout/vList4#1"/>
    <dgm:cxn modelId="{60CD016F-3B84-4FDD-8189-11A184BE8021}" type="presOf" srcId="{2765245B-2BBA-4F56-8B43-192EFA1AA1E2}" destId="{3F93CA1C-DFA3-4CAC-B291-B719D0992C08}" srcOrd="0" destOrd="0" presId="urn:microsoft.com/office/officeart/2005/8/layout/vList4#1"/>
    <dgm:cxn modelId="{BA3B6E6F-CD7A-4154-A3BD-030375FD0C49}" type="presOf" srcId="{1048F370-18F6-4278-B856-5B8C928EA794}" destId="{E018DDBA-D885-4C1B-B1E7-DB5997340562}" srcOrd="1" destOrd="0" presId="urn:microsoft.com/office/officeart/2005/8/layout/vList4#1"/>
    <dgm:cxn modelId="{4A717557-C653-48FD-84B5-71E0BF15F95D}" type="presOf" srcId="{FC96B59D-E07F-4EF5-8725-8F280AD01BDE}" destId="{06C5CB2E-7026-4C42-90AC-B839AC235F61}" srcOrd="0" destOrd="0" presId="urn:microsoft.com/office/officeart/2005/8/layout/vList4#1"/>
    <dgm:cxn modelId="{0E0F827A-37B2-4AA9-8392-B8FE89EF2CEE}" srcId="{B1C7E1E2-731B-4F2A-A975-D019A86DD72F}" destId="{1048F370-18F6-4278-B856-5B8C928EA794}" srcOrd="1" destOrd="0" parTransId="{4C35D946-1A08-4BCC-BA80-55BE414ADF8E}" sibTransId="{9C0FD560-3054-409D-8FEA-42ECAAACEACA}"/>
    <dgm:cxn modelId="{CF000793-9657-4AD5-B4BC-31FE0CD529F5}" type="presOf" srcId="{3B832014-5A84-45AF-BC9A-96640E0F02CC}" destId="{2CF65177-0F8F-4F99-BC6E-0A338ABAA314}" srcOrd="0" destOrd="0" presId="urn:microsoft.com/office/officeart/2005/8/layout/vList4#1"/>
    <dgm:cxn modelId="{9558F093-0501-4C18-92F1-4FA1F362C0F5}" type="presOf" srcId="{49C17F12-407B-4C61-B758-9835D4D4D41C}" destId="{56ECC733-66ED-40C3-9EC1-FC76F29E4F35}" srcOrd="1" destOrd="0" presId="urn:microsoft.com/office/officeart/2005/8/layout/vList4#1"/>
    <dgm:cxn modelId="{F7C056AB-65F6-4D2E-86AB-A7BB996D6F13}" type="presOf" srcId="{49C17F12-407B-4C61-B758-9835D4D4D41C}" destId="{D72E69CA-08AE-4AFE-B2F9-EF4F449BB907}" srcOrd="0" destOrd="0" presId="urn:microsoft.com/office/officeart/2005/8/layout/vList4#1"/>
    <dgm:cxn modelId="{BBC104B5-3715-4F31-9542-6159B468A1A7}" type="presOf" srcId="{4D10969E-324B-4AE5-B790-A9E05F524DB4}" destId="{A3C77565-45B2-4C14-A752-0C0EBECC269E}" srcOrd="0" destOrd="0" presId="urn:microsoft.com/office/officeart/2005/8/layout/vList4#1"/>
    <dgm:cxn modelId="{9B6408C0-C24C-48D4-8D29-10E9F4E50E9F}" srcId="{B1C7E1E2-731B-4F2A-A975-D019A86DD72F}" destId="{4D10969E-324B-4AE5-B790-A9E05F524DB4}" srcOrd="5" destOrd="0" parTransId="{7E227E0E-D515-4D93-B793-057909C80F24}" sibTransId="{F43ED769-B46D-469E-915B-D5397E6DE980}"/>
    <dgm:cxn modelId="{EBEB26C1-B264-4C80-85B4-BDE4202927F1}" srcId="{B1C7E1E2-731B-4F2A-A975-D019A86DD72F}" destId="{224A94E7-4A52-4BF2-A942-24FBCB4A338C}" srcOrd="7" destOrd="0" parTransId="{1E283517-A452-42F5-9111-A65E2CD1411E}" sibTransId="{64B34063-2EA2-4572-BC0F-B7F291D592D1}"/>
    <dgm:cxn modelId="{CEDE09CE-8C3F-4157-A6DF-00AED81B2BEE}" srcId="{B1C7E1E2-731B-4F2A-A975-D019A86DD72F}" destId="{2765245B-2BBA-4F56-8B43-192EFA1AA1E2}" srcOrd="3" destOrd="0" parTransId="{98AD5F52-2C4C-4072-888A-68C8DC4F8DE5}" sibTransId="{2F8350AE-94BA-4ACC-BBFF-8649E5F0B553}"/>
    <dgm:cxn modelId="{6BB5D2CE-1703-48F1-A320-535128536A8A}" srcId="{B1C7E1E2-731B-4F2A-A975-D019A86DD72F}" destId="{3B832014-5A84-45AF-BC9A-96640E0F02CC}" srcOrd="0" destOrd="0" parTransId="{E2FEFEF1-E234-4FFD-B489-8031801AC749}" sibTransId="{D637F41F-8B54-439B-9E0A-4F12440AA810}"/>
    <dgm:cxn modelId="{9E1F67D6-C459-4E2B-B1F9-52E17E99C1C6}" type="presOf" srcId="{927C14BD-FA7A-4764-AB8F-C9FDCE048DE0}" destId="{D787423C-5C2B-4D6C-9351-EF9DDA759B27}" srcOrd="1" destOrd="0" presId="urn:microsoft.com/office/officeart/2005/8/layout/vList4#1"/>
    <dgm:cxn modelId="{1355F6E0-52A3-4FB5-A51B-7959687D59F0}" type="presOf" srcId="{FC96B59D-E07F-4EF5-8725-8F280AD01BDE}" destId="{EF273F0D-06DE-4294-B939-BEE9766DF91C}" srcOrd="1" destOrd="0" presId="urn:microsoft.com/office/officeart/2005/8/layout/vList4#1"/>
    <dgm:cxn modelId="{1BA932FF-4934-47A2-9241-73B0CC5DFF55}" type="presOf" srcId="{4D10969E-324B-4AE5-B790-A9E05F524DB4}" destId="{5548B2DC-633E-45CC-80FE-13FC92C36A5D}" srcOrd="1" destOrd="0" presId="urn:microsoft.com/office/officeart/2005/8/layout/vList4#1"/>
    <dgm:cxn modelId="{709216D3-CDC1-4D1B-8A17-39C40A3C6CB2}" type="presParOf" srcId="{586946AE-1FE9-4CB9-9B0E-1E54DC964410}" destId="{25478F91-8774-42E9-B0D3-6524EB7B9BFB}" srcOrd="0" destOrd="0" presId="urn:microsoft.com/office/officeart/2005/8/layout/vList4#1"/>
    <dgm:cxn modelId="{5ED83A9F-9EBA-4C8C-BAFD-547A99F31E5F}" type="presParOf" srcId="{25478F91-8774-42E9-B0D3-6524EB7B9BFB}" destId="{2CF65177-0F8F-4F99-BC6E-0A338ABAA314}" srcOrd="0" destOrd="0" presId="urn:microsoft.com/office/officeart/2005/8/layout/vList4#1"/>
    <dgm:cxn modelId="{6D19A353-BD37-4F6F-8CE0-671551C84D18}" type="presParOf" srcId="{25478F91-8774-42E9-B0D3-6524EB7B9BFB}" destId="{2467AEF2-95AC-4FB7-84E3-1961DE23F13B}" srcOrd="1" destOrd="0" presId="urn:microsoft.com/office/officeart/2005/8/layout/vList4#1"/>
    <dgm:cxn modelId="{10A4E659-60AE-43C8-94C6-3C5F16B66B8E}" type="presParOf" srcId="{25478F91-8774-42E9-B0D3-6524EB7B9BFB}" destId="{5DC23E5A-E769-4613-AB0F-C3E4CF133A7C}" srcOrd="2" destOrd="0" presId="urn:microsoft.com/office/officeart/2005/8/layout/vList4#1"/>
    <dgm:cxn modelId="{4AD50F8D-9419-476F-93B8-09267C4C21A7}" type="presParOf" srcId="{586946AE-1FE9-4CB9-9B0E-1E54DC964410}" destId="{F60F9534-FA0D-4BC6-8D38-45CCDD7DFE2C}" srcOrd="1" destOrd="0" presId="urn:microsoft.com/office/officeart/2005/8/layout/vList4#1"/>
    <dgm:cxn modelId="{4EBCEFFC-4C95-46E5-A59D-C4372AED8879}" type="presParOf" srcId="{586946AE-1FE9-4CB9-9B0E-1E54DC964410}" destId="{8C1FD98A-D0E8-43D5-90CD-A7FCFB170F11}" srcOrd="2" destOrd="0" presId="urn:microsoft.com/office/officeart/2005/8/layout/vList4#1"/>
    <dgm:cxn modelId="{B2A48B1A-F753-48F5-BDA4-760DF7B03301}" type="presParOf" srcId="{8C1FD98A-D0E8-43D5-90CD-A7FCFB170F11}" destId="{12B4EFFB-E090-47C3-9BAB-8E4C09980D77}" srcOrd="0" destOrd="0" presId="urn:microsoft.com/office/officeart/2005/8/layout/vList4#1"/>
    <dgm:cxn modelId="{53D43400-4BBC-463C-8F4C-0687F863D540}" type="presParOf" srcId="{8C1FD98A-D0E8-43D5-90CD-A7FCFB170F11}" destId="{58D473F2-75CA-4A8F-8510-61170BE3CA2F}" srcOrd="1" destOrd="0" presId="urn:microsoft.com/office/officeart/2005/8/layout/vList4#1"/>
    <dgm:cxn modelId="{8FCAC8D3-FBC2-4887-A442-7EEB7CDAD64A}" type="presParOf" srcId="{8C1FD98A-D0E8-43D5-90CD-A7FCFB170F11}" destId="{E018DDBA-D885-4C1B-B1E7-DB5997340562}" srcOrd="2" destOrd="0" presId="urn:microsoft.com/office/officeart/2005/8/layout/vList4#1"/>
    <dgm:cxn modelId="{19575A6E-01E7-4F2B-9A80-8E6E70113253}" type="presParOf" srcId="{586946AE-1FE9-4CB9-9B0E-1E54DC964410}" destId="{D28FEBCE-6A20-4CD4-B844-FF8374C52F65}" srcOrd="3" destOrd="0" presId="urn:microsoft.com/office/officeart/2005/8/layout/vList4#1"/>
    <dgm:cxn modelId="{4C22A776-B030-46F0-92BD-26AA46F3F910}" type="presParOf" srcId="{586946AE-1FE9-4CB9-9B0E-1E54DC964410}" destId="{0C1C29A2-026C-4E8D-A1DA-F3BB98D52710}" srcOrd="4" destOrd="0" presId="urn:microsoft.com/office/officeart/2005/8/layout/vList4#1"/>
    <dgm:cxn modelId="{88E8AB68-F869-4A8A-9154-834B68841C84}" type="presParOf" srcId="{0C1C29A2-026C-4E8D-A1DA-F3BB98D52710}" destId="{D72E69CA-08AE-4AFE-B2F9-EF4F449BB907}" srcOrd="0" destOrd="0" presId="urn:microsoft.com/office/officeart/2005/8/layout/vList4#1"/>
    <dgm:cxn modelId="{8F5B74B3-66A3-4F48-BAA3-3F22DE298857}" type="presParOf" srcId="{0C1C29A2-026C-4E8D-A1DA-F3BB98D52710}" destId="{3622A7C0-0032-437E-871D-278BBABF336F}" srcOrd="1" destOrd="0" presId="urn:microsoft.com/office/officeart/2005/8/layout/vList4#1"/>
    <dgm:cxn modelId="{DE3CCCEA-686D-428B-95F1-65C50B78B78F}" type="presParOf" srcId="{0C1C29A2-026C-4E8D-A1DA-F3BB98D52710}" destId="{56ECC733-66ED-40C3-9EC1-FC76F29E4F35}" srcOrd="2" destOrd="0" presId="urn:microsoft.com/office/officeart/2005/8/layout/vList4#1"/>
    <dgm:cxn modelId="{26B2D656-82F1-4ECF-8278-EF0CB6540634}" type="presParOf" srcId="{586946AE-1FE9-4CB9-9B0E-1E54DC964410}" destId="{DBBC7D19-8FB0-4182-809B-F1B2369800FB}" srcOrd="5" destOrd="0" presId="urn:microsoft.com/office/officeart/2005/8/layout/vList4#1"/>
    <dgm:cxn modelId="{63AD41F4-C7CF-4F3C-A188-4F90E8E6EB6A}" type="presParOf" srcId="{586946AE-1FE9-4CB9-9B0E-1E54DC964410}" destId="{5ABDA7EB-A270-4AA9-B685-5EF763541BAE}" srcOrd="6" destOrd="0" presId="urn:microsoft.com/office/officeart/2005/8/layout/vList4#1"/>
    <dgm:cxn modelId="{6879C33E-C55F-4929-A0CE-0B87BABD8882}" type="presParOf" srcId="{5ABDA7EB-A270-4AA9-B685-5EF763541BAE}" destId="{3F93CA1C-DFA3-4CAC-B291-B719D0992C08}" srcOrd="0" destOrd="0" presId="urn:microsoft.com/office/officeart/2005/8/layout/vList4#1"/>
    <dgm:cxn modelId="{1BB68CDF-3B2A-4C45-8FCB-BD8F6E2C2C25}" type="presParOf" srcId="{5ABDA7EB-A270-4AA9-B685-5EF763541BAE}" destId="{5B63B059-93CA-418D-BBAD-397A5C268885}" srcOrd="1" destOrd="0" presId="urn:microsoft.com/office/officeart/2005/8/layout/vList4#1"/>
    <dgm:cxn modelId="{3E52D367-C029-4F64-89F6-292D8BB34503}" type="presParOf" srcId="{5ABDA7EB-A270-4AA9-B685-5EF763541BAE}" destId="{7AA507F1-616E-4AA9-9E03-E5F5ABE57B31}" srcOrd="2" destOrd="0" presId="urn:microsoft.com/office/officeart/2005/8/layout/vList4#1"/>
    <dgm:cxn modelId="{8F2E2EC2-EDFA-4200-A8FB-A32560AC02DE}" type="presParOf" srcId="{586946AE-1FE9-4CB9-9B0E-1E54DC964410}" destId="{E8E28398-ED29-48D6-B211-1CE9D8BCBED4}" srcOrd="7" destOrd="0" presId="urn:microsoft.com/office/officeart/2005/8/layout/vList4#1"/>
    <dgm:cxn modelId="{AD9D58D3-64CD-4BE5-A4CA-19ADD674DADC}" type="presParOf" srcId="{586946AE-1FE9-4CB9-9B0E-1E54DC964410}" destId="{E4C678E7-6999-4BAA-AC49-62B0AEF28542}" srcOrd="8" destOrd="0" presId="urn:microsoft.com/office/officeart/2005/8/layout/vList4#1"/>
    <dgm:cxn modelId="{EF1B057B-3410-44BB-B685-68F3F85712DE}" type="presParOf" srcId="{E4C678E7-6999-4BAA-AC49-62B0AEF28542}" destId="{06C5CB2E-7026-4C42-90AC-B839AC235F61}" srcOrd="0" destOrd="0" presId="urn:microsoft.com/office/officeart/2005/8/layout/vList4#1"/>
    <dgm:cxn modelId="{FB0FA022-C307-41B9-BEC7-70F9A4160595}" type="presParOf" srcId="{E4C678E7-6999-4BAA-AC49-62B0AEF28542}" destId="{429E876F-F93C-45B2-A17E-3429865E859B}" srcOrd="1" destOrd="0" presId="urn:microsoft.com/office/officeart/2005/8/layout/vList4#1"/>
    <dgm:cxn modelId="{35812682-D877-4D35-BFD9-C2FD6E2F4F57}" type="presParOf" srcId="{E4C678E7-6999-4BAA-AC49-62B0AEF28542}" destId="{EF273F0D-06DE-4294-B939-BEE9766DF91C}" srcOrd="2" destOrd="0" presId="urn:microsoft.com/office/officeart/2005/8/layout/vList4#1"/>
    <dgm:cxn modelId="{A4916189-1CF2-4330-80E0-59517C112A5B}" type="presParOf" srcId="{586946AE-1FE9-4CB9-9B0E-1E54DC964410}" destId="{56CBF43A-5969-4BC6-BE06-3BFB3AB91693}" srcOrd="9" destOrd="0" presId="urn:microsoft.com/office/officeart/2005/8/layout/vList4#1"/>
    <dgm:cxn modelId="{9D9F9DCA-A4A3-4F14-BDA8-60F6BA8E7BD0}" type="presParOf" srcId="{586946AE-1FE9-4CB9-9B0E-1E54DC964410}" destId="{F2811629-DC81-47F7-BB4A-D729806B32DA}" srcOrd="10" destOrd="0" presId="urn:microsoft.com/office/officeart/2005/8/layout/vList4#1"/>
    <dgm:cxn modelId="{67EF0717-4BA6-4CAC-B524-D5DA10F777C5}" type="presParOf" srcId="{F2811629-DC81-47F7-BB4A-D729806B32DA}" destId="{A3C77565-45B2-4C14-A752-0C0EBECC269E}" srcOrd="0" destOrd="0" presId="urn:microsoft.com/office/officeart/2005/8/layout/vList4#1"/>
    <dgm:cxn modelId="{84F99111-BCE5-4C50-B508-5C1CEA571651}" type="presParOf" srcId="{F2811629-DC81-47F7-BB4A-D729806B32DA}" destId="{9D12F167-3707-4E34-AD56-A6FFCA242243}" srcOrd="1" destOrd="0" presId="urn:microsoft.com/office/officeart/2005/8/layout/vList4#1"/>
    <dgm:cxn modelId="{1F551937-2813-4CEE-838A-A4F6359FA81D}" type="presParOf" srcId="{F2811629-DC81-47F7-BB4A-D729806B32DA}" destId="{5548B2DC-633E-45CC-80FE-13FC92C36A5D}" srcOrd="2" destOrd="0" presId="urn:microsoft.com/office/officeart/2005/8/layout/vList4#1"/>
    <dgm:cxn modelId="{B732BBD0-EB83-452C-8273-35737ED89E42}" type="presParOf" srcId="{586946AE-1FE9-4CB9-9B0E-1E54DC964410}" destId="{9BA77BEA-A409-485E-B31E-8C89AD2ADF44}" srcOrd="11" destOrd="0" presId="urn:microsoft.com/office/officeart/2005/8/layout/vList4#1"/>
    <dgm:cxn modelId="{1066F824-D55D-43CE-821C-906D8D1E963D}" type="presParOf" srcId="{586946AE-1FE9-4CB9-9B0E-1E54DC964410}" destId="{7398F494-E503-435B-B989-7F1A2C87A589}" srcOrd="12" destOrd="0" presId="urn:microsoft.com/office/officeart/2005/8/layout/vList4#1"/>
    <dgm:cxn modelId="{9BFBD5F0-CEAE-488A-92CD-A6327F79E082}" type="presParOf" srcId="{7398F494-E503-435B-B989-7F1A2C87A589}" destId="{14717277-5AD3-404B-BADB-43EFF1A9FCF3}" srcOrd="0" destOrd="0" presId="urn:microsoft.com/office/officeart/2005/8/layout/vList4#1"/>
    <dgm:cxn modelId="{5A86703D-7609-453A-A689-990E08014346}" type="presParOf" srcId="{7398F494-E503-435B-B989-7F1A2C87A589}" destId="{45A3918F-2555-4256-B8C9-B23CC73D9A23}" srcOrd="1" destOrd="0" presId="urn:microsoft.com/office/officeart/2005/8/layout/vList4#1"/>
    <dgm:cxn modelId="{DA3CC327-0F46-4350-8780-A0CCC5C04362}" type="presParOf" srcId="{7398F494-E503-435B-B989-7F1A2C87A589}" destId="{D787423C-5C2B-4D6C-9351-EF9DDA759B27}" srcOrd="2" destOrd="0" presId="urn:microsoft.com/office/officeart/2005/8/layout/vList4#1"/>
    <dgm:cxn modelId="{4ECF43E6-D694-4E7E-8DB7-FEBB65B60F6F}" type="presParOf" srcId="{586946AE-1FE9-4CB9-9B0E-1E54DC964410}" destId="{B2FD15F3-64BF-4416-A172-2AA5824C327E}" srcOrd="13" destOrd="0" presId="urn:microsoft.com/office/officeart/2005/8/layout/vList4#1"/>
    <dgm:cxn modelId="{9516A342-B95D-4B72-80C5-5B7AFB26E0A5}" type="presParOf" srcId="{586946AE-1FE9-4CB9-9B0E-1E54DC964410}" destId="{A1FF6C8B-527C-4597-814D-07A372F8ECCE}" srcOrd="14" destOrd="0" presId="urn:microsoft.com/office/officeart/2005/8/layout/vList4#1"/>
    <dgm:cxn modelId="{51D7ABC4-ADEE-4F54-A84A-EC98405219B0}" type="presParOf" srcId="{A1FF6C8B-527C-4597-814D-07A372F8ECCE}" destId="{CF3E364A-61D3-46A3-9689-75E68E8C0CB2}" srcOrd="0" destOrd="0" presId="urn:microsoft.com/office/officeart/2005/8/layout/vList4#1"/>
    <dgm:cxn modelId="{179EB488-7D05-4A55-A4CD-2D410E6363D1}" type="presParOf" srcId="{A1FF6C8B-527C-4597-814D-07A372F8ECCE}" destId="{3E16231B-D34F-46A5-9865-0385F9F779C1}" srcOrd="1" destOrd="0" presId="urn:microsoft.com/office/officeart/2005/8/layout/vList4#1"/>
    <dgm:cxn modelId="{F7E47243-FEBA-438D-909F-07C62780FA13}" type="presParOf" srcId="{A1FF6C8B-527C-4597-814D-07A372F8ECCE}" destId="{375B87D5-29EB-4FF2-9311-CAE7A26F18A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AB075-B6C7-4D0E-A443-5713A6B70E9C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0A2CF58-A881-4FBE-A72A-7CC179F19377}">
      <dgm:prSet phldrT="[Текст]"/>
      <dgm:spPr/>
      <dgm:t>
        <a:bodyPr/>
        <a:lstStyle/>
        <a:p>
          <a:r>
            <a:rPr lang="uk-UA" dirty="0"/>
            <a:t>Зона для групової роботи</a:t>
          </a:r>
          <a:endParaRPr lang="ru-RU" dirty="0"/>
        </a:p>
      </dgm:t>
    </dgm:pt>
    <dgm:pt modelId="{0A47C8D9-3E47-47EF-BAEE-C193AF998257}" type="parTrans" cxnId="{7979A1C2-5949-419C-8CAF-D4571627B98D}">
      <dgm:prSet/>
      <dgm:spPr/>
      <dgm:t>
        <a:bodyPr/>
        <a:lstStyle/>
        <a:p>
          <a:endParaRPr lang="ru-RU"/>
        </a:p>
      </dgm:t>
    </dgm:pt>
    <dgm:pt modelId="{F2DA4038-A557-4CF9-9353-B1AF66838CBA}" type="sibTrans" cxnId="{7979A1C2-5949-419C-8CAF-D4571627B98D}">
      <dgm:prSet/>
      <dgm:spPr/>
      <dgm:t>
        <a:bodyPr/>
        <a:lstStyle/>
        <a:p>
          <a:endParaRPr lang="ru-RU"/>
        </a:p>
      </dgm:t>
    </dgm:pt>
    <dgm:pt modelId="{F61E43DD-CF54-48DF-8BD1-A7227330CED2}">
      <dgm:prSet phldrT="[Текст]"/>
      <dgm:spPr/>
      <dgm:t>
        <a:bodyPr/>
        <a:lstStyle/>
        <a:p>
          <a:r>
            <a:rPr lang="uk-UA" dirty="0"/>
            <a:t>Зона для індивідуальних занять</a:t>
          </a:r>
          <a:endParaRPr lang="ru-RU" dirty="0"/>
        </a:p>
      </dgm:t>
    </dgm:pt>
    <dgm:pt modelId="{33745595-494D-48D3-AB61-6CC9BAC67C46}" type="parTrans" cxnId="{C1E47BE1-1667-4E18-A9E7-38A64513FBF3}">
      <dgm:prSet/>
      <dgm:spPr/>
      <dgm:t>
        <a:bodyPr/>
        <a:lstStyle/>
        <a:p>
          <a:endParaRPr lang="ru-RU"/>
        </a:p>
      </dgm:t>
    </dgm:pt>
    <dgm:pt modelId="{71B1F3E9-2F8A-49EB-B60D-7FA98A6C0B8E}" type="sibTrans" cxnId="{C1E47BE1-1667-4E18-A9E7-38A64513FBF3}">
      <dgm:prSet/>
      <dgm:spPr/>
      <dgm:t>
        <a:bodyPr/>
        <a:lstStyle/>
        <a:p>
          <a:endParaRPr lang="ru-RU"/>
        </a:p>
      </dgm:t>
    </dgm:pt>
    <dgm:pt modelId="{8FABF064-8D9A-4182-880C-C984A772E47D}">
      <dgm:prSet phldrT="[Текст]"/>
      <dgm:spPr/>
      <dgm:t>
        <a:bodyPr/>
        <a:lstStyle/>
        <a:p>
          <a:r>
            <a:rPr lang="uk-UA" dirty="0"/>
            <a:t>Зона сенсорного розвантаження</a:t>
          </a:r>
          <a:endParaRPr lang="ru-RU" dirty="0"/>
        </a:p>
      </dgm:t>
    </dgm:pt>
    <dgm:pt modelId="{AC266236-380A-4E26-BA18-36AAA9417645}" type="parTrans" cxnId="{0916398C-68D1-46D2-9A35-D2B54FB9ABEF}">
      <dgm:prSet/>
      <dgm:spPr/>
      <dgm:t>
        <a:bodyPr/>
        <a:lstStyle/>
        <a:p>
          <a:endParaRPr lang="ru-RU"/>
        </a:p>
      </dgm:t>
    </dgm:pt>
    <dgm:pt modelId="{60976C61-0048-4DBC-9C6F-49921301789F}" type="sibTrans" cxnId="{0916398C-68D1-46D2-9A35-D2B54FB9ABEF}">
      <dgm:prSet/>
      <dgm:spPr/>
      <dgm:t>
        <a:bodyPr/>
        <a:lstStyle/>
        <a:p>
          <a:endParaRPr lang="ru-RU"/>
        </a:p>
      </dgm:t>
    </dgm:pt>
    <dgm:pt modelId="{6C022199-E800-44DB-84FB-C0DA92AC62C9}" type="pres">
      <dgm:prSet presAssocID="{CE9AB075-B6C7-4D0E-A443-5713A6B70E9C}" presName="Name0" presStyleCnt="0">
        <dgm:presLayoutVars>
          <dgm:dir/>
          <dgm:resizeHandles val="exact"/>
        </dgm:presLayoutVars>
      </dgm:prSet>
      <dgm:spPr/>
    </dgm:pt>
    <dgm:pt modelId="{E7D8E298-15B0-404C-9EC2-DB465AFAEFFC}" type="pres">
      <dgm:prSet presAssocID="{CE9AB075-B6C7-4D0E-A443-5713A6B70E9C}" presName="bkgdShp" presStyleLbl="alignAccFollowNode1" presStyleIdx="0" presStyleCnt="1" custLinFactNeighborX="7734" custLinFactNeighborY="-61719"/>
      <dgm:spPr/>
    </dgm:pt>
    <dgm:pt modelId="{BDA7E279-C8E9-4E61-B3CB-8584D7E54203}" type="pres">
      <dgm:prSet presAssocID="{CE9AB075-B6C7-4D0E-A443-5713A6B70E9C}" presName="linComp" presStyleCnt="0"/>
      <dgm:spPr/>
    </dgm:pt>
    <dgm:pt modelId="{E56EE13B-E6C5-46BE-9F91-81C10E19FF12}" type="pres">
      <dgm:prSet presAssocID="{10A2CF58-A881-4FBE-A72A-7CC179F19377}" presName="compNode" presStyleCnt="0"/>
      <dgm:spPr/>
    </dgm:pt>
    <dgm:pt modelId="{1CAC86A8-8F79-4232-B8FA-93394A902335}" type="pres">
      <dgm:prSet presAssocID="{10A2CF58-A881-4FBE-A72A-7CC179F19377}" presName="node" presStyleLbl="node1" presStyleIdx="0" presStyleCnt="3" custScaleY="51979" custLinFactNeighborX="-1971" custLinFactNeighborY="-14561">
        <dgm:presLayoutVars>
          <dgm:bulletEnabled val="1"/>
        </dgm:presLayoutVars>
      </dgm:prSet>
      <dgm:spPr/>
    </dgm:pt>
    <dgm:pt modelId="{0869FE30-C52C-45BB-93A3-408B40FE54AD}" type="pres">
      <dgm:prSet presAssocID="{10A2CF58-A881-4FBE-A72A-7CC179F19377}" presName="invisiNode" presStyleLbl="node1" presStyleIdx="0" presStyleCnt="3"/>
      <dgm:spPr/>
    </dgm:pt>
    <dgm:pt modelId="{5C9B8A72-F0FC-4E7F-ACB5-DA49C132BB81}" type="pres">
      <dgm:prSet presAssocID="{10A2CF58-A881-4FBE-A72A-7CC179F19377}" presName="imagNode" presStyleLbl="fgImgPlace1" presStyleIdx="0" presStyleCnt="3" custScaleY="175970" custLinFactNeighborX="-798" custLinFactNeighborY="-29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C963DB-31E8-4AC2-A3C5-F22FA4175E47}" type="pres">
      <dgm:prSet presAssocID="{F2DA4038-A557-4CF9-9353-B1AF66838CBA}" presName="sibTrans" presStyleLbl="sibTrans2D1" presStyleIdx="0" presStyleCnt="0"/>
      <dgm:spPr/>
    </dgm:pt>
    <dgm:pt modelId="{EF53D5C4-1618-4AB6-8EB7-FBAEF3B53CC3}" type="pres">
      <dgm:prSet presAssocID="{F61E43DD-CF54-48DF-8BD1-A7227330CED2}" presName="compNode" presStyleCnt="0"/>
      <dgm:spPr/>
    </dgm:pt>
    <dgm:pt modelId="{45526BD1-1643-4670-93F9-63F0880B83D9}" type="pres">
      <dgm:prSet presAssocID="{F61E43DD-CF54-48DF-8BD1-A7227330CED2}" presName="node" presStyleLbl="node1" presStyleIdx="1" presStyleCnt="3" custScaleY="57261" custLinFactNeighborX="-493" custLinFactNeighborY="-10920">
        <dgm:presLayoutVars>
          <dgm:bulletEnabled val="1"/>
        </dgm:presLayoutVars>
      </dgm:prSet>
      <dgm:spPr/>
    </dgm:pt>
    <dgm:pt modelId="{E5810727-CCB4-45A4-AB81-F3CCF8A59E81}" type="pres">
      <dgm:prSet presAssocID="{F61E43DD-CF54-48DF-8BD1-A7227330CED2}" presName="invisiNode" presStyleLbl="node1" presStyleIdx="1" presStyleCnt="3"/>
      <dgm:spPr/>
    </dgm:pt>
    <dgm:pt modelId="{CD2E42CD-CA08-4DA0-83BF-E57143BD53BB}" type="pres">
      <dgm:prSet presAssocID="{F61E43DD-CF54-48DF-8BD1-A7227330CED2}" presName="imagNode" presStyleLbl="fgImgPlace1" presStyleIdx="1" presStyleCnt="3" custScaleY="1691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DF24CCA-70F4-448E-91C8-841EC0599A58}" type="pres">
      <dgm:prSet presAssocID="{71B1F3E9-2F8A-49EB-B60D-7FA98A6C0B8E}" presName="sibTrans" presStyleLbl="sibTrans2D1" presStyleIdx="0" presStyleCnt="0"/>
      <dgm:spPr/>
    </dgm:pt>
    <dgm:pt modelId="{AF68AC79-FE40-4711-AB38-0D4BCA07FF18}" type="pres">
      <dgm:prSet presAssocID="{8FABF064-8D9A-4182-880C-C984A772E47D}" presName="compNode" presStyleCnt="0"/>
      <dgm:spPr/>
    </dgm:pt>
    <dgm:pt modelId="{15AF353D-067D-4C1C-B81E-D286AD5C6AD3}" type="pres">
      <dgm:prSet presAssocID="{8FABF064-8D9A-4182-880C-C984A772E47D}" presName="node" presStyleLbl="node1" presStyleIdx="2" presStyleCnt="3" custScaleY="59318" custLinFactNeighborX="985" custLinFactNeighborY="-11831">
        <dgm:presLayoutVars>
          <dgm:bulletEnabled val="1"/>
        </dgm:presLayoutVars>
      </dgm:prSet>
      <dgm:spPr/>
    </dgm:pt>
    <dgm:pt modelId="{741AD120-836D-49ED-9E18-B17760C5C075}" type="pres">
      <dgm:prSet presAssocID="{8FABF064-8D9A-4182-880C-C984A772E47D}" presName="invisiNode" presStyleLbl="node1" presStyleIdx="2" presStyleCnt="3"/>
      <dgm:spPr/>
    </dgm:pt>
    <dgm:pt modelId="{45339D6A-6F99-4B08-B713-0C3FA794390F}" type="pres">
      <dgm:prSet presAssocID="{8FABF064-8D9A-4182-880C-C984A772E47D}" presName="imagNode" presStyleLbl="fgImgPlace1" presStyleIdx="2" presStyleCnt="3" custScaleY="1744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555645C-340A-49B2-9ABD-41C101284D64}" type="presOf" srcId="{F2DA4038-A557-4CF9-9353-B1AF66838CBA}" destId="{3AC963DB-31E8-4AC2-A3C5-F22FA4175E47}" srcOrd="0" destOrd="0" presId="urn:microsoft.com/office/officeart/2005/8/layout/pList2#1"/>
    <dgm:cxn modelId="{88B34C53-2BC7-4A8D-BF55-28860813ED00}" type="presOf" srcId="{10A2CF58-A881-4FBE-A72A-7CC179F19377}" destId="{1CAC86A8-8F79-4232-B8FA-93394A902335}" srcOrd="0" destOrd="0" presId="urn:microsoft.com/office/officeart/2005/8/layout/pList2#1"/>
    <dgm:cxn modelId="{BC75788A-7C87-4302-B592-6F48B9D94978}" type="presOf" srcId="{F61E43DD-CF54-48DF-8BD1-A7227330CED2}" destId="{45526BD1-1643-4670-93F9-63F0880B83D9}" srcOrd="0" destOrd="0" presId="urn:microsoft.com/office/officeart/2005/8/layout/pList2#1"/>
    <dgm:cxn modelId="{0916398C-68D1-46D2-9A35-D2B54FB9ABEF}" srcId="{CE9AB075-B6C7-4D0E-A443-5713A6B70E9C}" destId="{8FABF064-8D9A-4182-880C-C984A772E47D}" srcOrd="2" destOrd="0" parTransId="{AC266236-380A-4E26-BA18-36AAA9417645}" sibTransId="{60976C61-0048-4DBC-9C6F-49921301789F}"/>
    <dgm:cxn modelId="{BD0AE593-9E9E-4E00-87A5-8CD0C7D1894F}" type="presOf" srcId="{8FABF064-8D9A-4182-880C-C984A772E47D}" destId="{15AF353D-067D-4C1C-B81E-D286AD5C6AD3}" srcOrd="0" destOrd="0" presId="urn:microsoft.com/office/officeart/2005/8/layout/pList2#1"/>
    <dgm:cxn modelId="{DB6D7498-795E-4A36-A420-B13E29E623C2}" type="presOf" srcId="{CE9AB075-B6C7-4D0E-A443-5713A6B70E9C}" destId="{6C022199-E800-44DB-84FB-C0DA92AC62C9}" srcOrd="0" destOrd="0" presId="urn:microsoft.com/office/officeart/2005/8/layout/pList2#1"/>
    <dgm:cxn modelId="{7979A1C2-5949-419C-8CAF-D4571627B98D}" srcId="{CE9AB075-B6C7-4D0E-A443-5713A6B70E9C}" destId="{10A2CF58-A881-4FBE-A72A-7CC179F19377}" srcOrd="0" destOrd="0" parTransId="{0A47C8D9-3E47-47EF-BAEE-C193AF998257}" sibTransId="{F2DA4038-A557-4CF9-9353-B1AF66838CBA}"/>
    <dgm:cxn modelId="{B50DB6DF-E8B6-4DEA-A179-D5C7245AC828}" type="presOf" srcId="{71B1F3E9-2F8A-49EB-B60D-7FA98A6C0B8E}" destId="{6DF24CCA-70F4-448E-91C8-841EC0599A58}" srcOrd="0" destOrd="0" presId="urn:microsoft.com/office/officeart/2005/8/layout/pList2#1"/>
    <dgm:cxn modelId="{C1E47BE1-1667-4E18-A9E7-38A64513FBF3}" srcId="{CE9AB075-B6C7-4D0E-A443-5713A6B70E9C}" destId="{F61E43DD-CF54-48DF-8BD1-A7227330CED2}" srcOrd="1" destOrd="0" parTransId="{33745595-494D-48D3-AB61-6CC9BAC67C46}" sibTransId="{71B1F3E9-2F8A-49EB-B60D-7FA98A6C0B8E}"/>
    <dgm:cxn modelId="{8518D052-091F-4FDC-8E94-F522768DC2DE}" type="presParOf" srcId="{6C022199-E800-44DB-84FB-C0DA92AC62C9}" destId="{E7D8E298-15B0-404C-9EC2-DB465AFAEFFC}" srcOrd="0" destOrd="0" presId="urn:microsoft.com/office/officeart/2005/8/layout/pList2#1"/>
    <dgm:cxn modelId="{770DF741-7086-4FE4-A5B4-9543E7B3F445}" type="presParOf" srcId="{6C022199-E800-44DB-84FB-C0DA92AC62C9}" destId="{BDA7E279-C8E9-4E61-B3CB-8584D7E54203}" srcOrd="1" destOrd="0" presId="urn:microsoft.com/office/officeart/2005/8/layout/pList2#1"/>
    <dgm:cxn modelId="{94450D91-62E6-4E51-9252-154CA51921F4}" type="presParOf" srcId="{BDA7E279-C8E9-4E61-B3CB-8584D7E54203}" destId="{E56EE13B-E6C5-46BE-9F91-81C10E19FF12}" srcOrd="0" destOrd="0" presId="urn:microsoft.com/office/officeart/2005/8/layout/pList2#1"/>
    <dgm:cxn modelId="{90FB2157-D92E-4D5E-856F-F796E1C50FE0}" type="presParOf" srcId="{E56EE13B-E6C5-46BE-9F91-81C10E19FF12}" destId="{1CAC86A8-8F79-4232-B8FA-93394A902335}" srcOrd="0" destOrd="0" presId="urn:microsoft.com/office/officeart/2005/8/layout/pList2#1"/>
    <dgm:cxn modelId="{728ED194-DC11-4E7B-81AB-129BD05C7904}" type="presParOf" srcId="{E56EE13B-E6C5-46BE-9F91-81C10E19FF12}" destId="{0869FE30-C52C-45BB-93A3-408B40FE54AD}" srcOrd="1" destOrd="0" presId="urn:microsoft.com/office/officeart/2005/8/layout/pList2#1"/>
    <dgm:cxn modelId="{39D9BB87-F49C-41D0-9F07-FA9A24DDDFEF}" type="presParOf" srcId="{E56EE13B-E6C5-46BE-9F91-81C10E19FF12}" destId="{5C9B8A72-F0FC-4E7F-ACB5-DA49C132BB81}" srcOrd="2" destOrd="0" presId="urn:microsoft.com/office/officeart/2005/8/layout/pList2#1"/>
    <dgm:cxn modelId="{A51B9659-BC8F-4C1F-A0E1-A9357C197F7D}" type="presParOf" srcId="{BDA7E279-C8E9-4E61-B3CB-8584D7E54203}" destId="{3AC963DB-31E8-4AC2-A3C5-F22FA4175E47}" srcOrd="1" destOrd="0" presId="urn:microsoft.com/office/officeart/2005/8/layout/pList2#1"/>
    <dgm:cxn modelId="{76BB6E2D-0DBF-421D-8AD9-C836C26C08AA}" type="presParOf" srcId="{BDA7E279-C8E9-4E61-B3CB-8584D7E54203}" destId="{EF53D5C4-1618-4AB6-8EB7-FBAEF3B53CC3}" srcOrd="2" destOrd="0" presId="urn:microsoft.com/office/officeart/2005/8/layout/pList2#1"/>
    <dgm:cxn modelId="{32866DAF-BECA-4E3B-9424-DAB3FC28186C}" type="presParOf" srcId="{EF53D5C4-1618-4AB6-8EB7-FBAEF3B53CC3}" destId="{45526BD1-1643-4670-93F9-63F0880B83D9}" srcOrd="0" destOrd="0" presId="urn:microsoft.com/office/officeart/2005/8/layout/pList2#1"/>
    <dgm:cxn modelId="{22CB5FA4-9687-4E45-9A1B-67248A8781C9}" type="presParOf" srcId="{EF53D5C4-1618-4AB6-8EB7-FBAEF3B53CC3}" destId="{E5810727-CCB4-45A4-AB81-F3CCF8A59E81}" srcOrd="1" destOrd="0" presId="urn:microsoft.com/office/officeart/2005/8/layout/pList2#1"/>
    <dgm:cxn modelId="{6C748CF0-3A7C-40A8-8E63-DCB07A8525D9}" type="presParOf" srcId="{EF53D5C4-1618-4AB6-8EB7-FBAEF3B53CC3}" destId="{CD2E42CD-CA08-4DA0-83BF-E57143BD53BB}" srcOrd="2" destOrd="0" presId="urn:microsoft.com/office/officeart/2005/8/layout/pList2#1"/>
    <dgm:cxn modelId="{FCA87FC2-CA30-417F-BA08-D26640F98194}" type="presParOf" srcId="{BDA7E279-C8E9-4E61-B3CB-8584D7E54203}" destId="{6DF24CCA-70F4-448E-91C8-841EC0599A58}" srcOrd="3" destOrd="0" presId="urn:microsoft.com/office/officeart/2005/8/layout/pList2#1"/>
    <dgm:cxn modelId="{16A0E44F-0969-494B-B9B6-97E9D9E1074F}" type="presParOf" srcId="{BDA7E279-C8E9-4E61-B3CB-8584D7E54203}" destId="{AF68AC79-FE40-4711-AB38-0D4BCA07FF18}" srcOrd="4" destOrd="0" presId="urn:microsoft.com/office/officeart/2005/8/layout/pList2#1"/>
    <dgm:cxn modelId="{B01AA773-982C-4566-AFD4-B4AEDC43F837}" type="presParOf" srcId="{AF68AC79-FE40-4711-AB38-0D4BCA07FF18}" destId="{15AF353D-067D-4C1C-B81E-D286AD5C6AD3}" srcOrd="0" destOrd="0" presId="urn:microsoft.com/office/officeart/2005/8/layout/pList2#1"/>
    <dgm:cxn modelId="{99763750-3A61-44B9-BA07-B5D59BDB974B}" type="presParOf" srcId="{AF68AC79-FE40-4711-AB38-0D4BCA07FF18}" destId="{741AD120-836D-49ED-9E18-B17760C5C075}" srcOrd="1" destOrd="0" presId="urn:microsoft.com/office/officeart/2005/8/layout/pList2#1"/>
    <dgm:cxn modelId="{7C61E7F3-52FF-4A3F-A974-47C884528204}" type="presParOf" srcId="{AF68AC79-FE40-4711-AB38-0D4BCA07FF18}" destId="{45339D6A-6F99-4B08-B713-0C3FA794390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AF916-1254-4934-A460-A16993AD4BFB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87B66-40E5-4B05-909A-73DB3FC79B26}">
      <dgm:prSet phldrT="[Текст]" custT="1"/>
      <dgm:spPr/>
      <dgm:t>
        <a:bodyPr/>
        <a:lstStyle/>
        <a:p>
          <a:pPr algn="ctr"/>
          <a:r>
            <a:rPr lang="uk-UA" sz="2400" b="1" dirty="0">
              <a:latin typeface="Times New Roman" pitchFamily="18" charset="0"/>
              <a:cs typeface="Times New Roman" pitchFamily="18" charset="0"/>
            </a:rPr>
            <a:t>Розклад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F863968-F139-467E-B242-64BF1C3D13AF}" type="parTrans" cxnId="{365F28BD-2927-4C0C-BBAD-83785EE53972}">
      <dgm:prSet/>
      <dgm:spPr/>
      <dgm:t>
        <a:bodyPr/>
        <a:lstStyle/>
        <a:p>
          <a:endParaRPr lang="ru-RU"/>
        </a:p>
      </dgm:t>
    </dgm:pt>
    <dgm:pt modelId="{1419C76E-AAE9-4216-B3A3-B2146AAD0E52}" type="sibTrans" cxnId="{365F28BD-2927-4C0C-BBAD-83785EE53972}">
      <dgm:prSet/>
      <dgm:spPr/>
      <dgm:t>
        <a:bodyPr/>
        <a:lstStyle/>
        <a:p>
          <a:endParaRPr lang="ru-RU"/>
        </a:p>
      </dgm:t>
    </dgm:pt>
    <dgm:pt modelId="{97213D5F-12E2-4D34-99DB-6DCF019B055C}">
      <dgm:prSet phldrT="[Текст]" custT="1"/>
      <dgm:spPr/>
      <dgm:t>
        <a:bodyPr/>
        <a:lstStyle/>
        <a:p>
          <a:pPr algn="l"/>
          <a:endParaRPr lang="uk-UA" sz="2000" dirty="0"/>
        </a:p>
        <a:p>
          <a:pPr algn="l"/>
          <a:endParaRPr lang="uk-UA" sz="2000" dirty="0"/>
        </a:p>
        <a:p>
          <a:pPr algn="l"/>
          <a:r>
            <a:rPr lang="uk-UA" sz="2400" b="1" dirty="0">
              <a:latin typeface="Times New Roman" pitchFamily="18" charset="0"/>
              <a:cs typeface="Times New Roman" pitchFamily="18" charset="0"/>
            </a:rPr>
            <a:t>Список правил та вимог навчального закладу;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E67904E-966A-4B2F-B082-10E9F33D9FA7}" type="parTrans" cxnId="{C95BBBD0-54C0-487F-AFFF-282D5B6E2B50}">
      <dgm:prSet/>
      <dgm:spPr/>
      <dgm:t>
        <a:bodyPr/>
        <a:lstStyle/>
        <a:p>
          <a:endParaRPr lang="ru-RU"/>
        </a:p>
      </dgm:t>
    </dgm:pt>
    <dgm:pt modelId="{045BF75D-32EB-41D9-8B98-2A574DD934F3}" type="sibTrans" cxnId="{C95BBBD0-54C0-487F-AFFF-282D5B6E2B50}">
      <dgm:prSet/>
      <dgm:spPr/>
      <dgm:t>
        <a:bodyPr/>
        <a:lstStyle/>
        <a:p>
          <a:endParaRPr lang="ru-RU"/>
        </a:p>
      </dgm:t>
    </dgm:pt>
    <dgm:pt modelId="{9E37300F-012E-44CA-B96D-718DD5F6AC87}">
      <dgm:prSet phldrT="[Текст]" custT="1"/>
      <dgm:spPr/>
      <dgm:t>
        <a:bodyPr/>
        <a:lstStyle/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Формат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завдань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10FD17D-CE82-425C-98C7-5AFFCA7A2E19}" type="parTrans" cxnId="{8306F3E5-2A3B-4066-87D1-2FE11D308417}">
      <dgm:prSet/>
      <dgm:spPr/>
      <dgm:t>
        <a:bodyPr/>
        <a:lstStyle/>
        <a:p>
          <a:endParaRPr lang="ru-RU"/>
        </a:p>
      </dgm:t>
    </dgm:pt>
    <dgm:pt modelId="{EB5E6453-87F9-4015-B36D-3BF1113EC928}" type="sibTrans" cxnId="{8306F3E5-2A3B-4066-87D1-2FE11D308417}">
      <dgm:prSet/>
      <dgm:spPr/>
      <dgm:t>
        <a:bodyPr/>
        <a:lstStyle/>
        <a:p>
          <a:endParaRPr lang="ru-RU"/>
        </a:p>
      </dgm:t>
    </dgm:pt>
    <dgm:pt modelId="{C5E744BD-901E-43FA-A1DB-12845768023D}">
      <dgm:prSet phldrT="[Текст]" custT="1"/>
      <dgm:spPr/>
      <dgm:t>
        <a:bodyPr/>
        <a:lstStyle/>
        <a:p>
          <a:endParaRPr lang="uk-UA" sz="2400" b="1" dirty="0">
            <a:latin typeface="Times New Roman" pitchFamily="18" charset="0"/>
            <a:cs typeface="Times New Roman" pitchFamily="18" charset="0"/>
          </a:endParaRPr>
        </a:p>
        <a:p>
          <a:r>
            <a:rPr lang="uk-UA" sz="2400" b="1" dirty="0">
              <a:latin typeface="Times New Roman" pitchFamily="18" charset="0"/>
              <a:cs typeface="Times New Roman" pitchFamily="18" charset="0"/>
            </a:rPr>
            <a:t>Розділяти завдання на кілька, меншої тривалості та складності;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93DB0956-CB66-40E4-A783-DEBA04B58046}" type="parTrans" cxnId="{D8B0726A-F1D7-4295-9655-1BEBC4E81B2C}">
      <dgm:prSet/>
      <dgm:spPr/>
      <dgm:t>
        <a:bodyPr/>
        <a:lstStyle/>
        <a:p>
          <a:endParaRPr lang="ru-RU"/>
        </a:p>
      </dgm:t>
    </dgm:pt>
    <dgm:pt modelId="{215B23DE-1F94-40DC-9B03-95F389D51F8A}" type="sibTrans" cxnId="{D8B0726A-F1D7-4295-9655-1BEBC4E81B2C}">
      <dgm:prSet/>
      <dgm:spPr/>
      <dgm:t>
        <a:bodyPr/>
        <a:lstStyle/>
        <a:p>
          <a:endParaRPr lang="ru-RU"/>
        </a:p>
      </dgm:t>
    </dgm:pt>
    <dgm:pt modelId="{EE896E15-D000-475B-848B-803F28EF8CE9}">
      <dgm:prSet custT="1"/>
      <dgm:spPr/>
      <dgm:t>
        <a:bodyPr/>
        <a:lstStyle/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Перерви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AD7018D3-7CF8-4D61-B1BA-C02E6DAF38B0}" type="parTrans" cxnId="{7F6DEAB7-C18C-4829-AD48-BD423ABCD016}">
      <dgm:prSet/>
      <dgm:spPr/>
      <dgm:t>
        <a:bodyPr/>
        <a:lstStyle/>
        <a:p>
          <a:endParaRPr lang="ru-RU"/>
        </a:p>
      </dgm:t>
    </dgm:pt>
    <dgm:pt modelId="{DFB8C491-FE26-4564-B560-9AC9DB0E8039}" type="sibTrans" cxnId="{7F6DEAB7-C18C-4829-AD48-BD423ABCD016}">
      <dgm:prSet/>
      <dgm:spPr/>
      <dgm:t>
        <a:bodyPr/>
        <a:lstStyle/>
        <a:p>
          <a:endParaRPr lang="ru-RU"/>
        </a:p>
      </dgm:t>
    </dgm:pt>
    <dgm:pt modelId="{D68941A0-7DCF-49BA-86F4-D516A9BF4801}">
      <dgm:prSet phldrT="[Текст]" custT="1"/>
      <dgm:spPr/>
      <dgm:t>
        <a:bodyPr/>
        <a:lstStyle/>
        <a:p>
          <a:pPr algn="l"/>
          <a:r>
            <a:rPr lang="uk-UA" sz="2400" b="1" dirty="0">
              <a:latin typeface="Times New Roman" pitchFamily="18" charset="0"/>
              <a:cs typeface="Times New Roman" pitchFamily="18" charset="0"/>
            </a:rPr>
            <a:t> розклад та план уроків;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6973A6B-549B-4DDE-B4FF-D24F64327169}" type="parTrans" cxnId="{9F562B0A-F463-47D7-8892-DCD0D2B18A33}">
      <dgm:prSet/>
      <dgm:spPr/>
      <dgm:t>
        <a:bodyPr/>
        <a:lstStyle/>
        <a:p>
          <a:endParaRPr lang="ru-RU"/>
        </a:p>
      </dgm:t>
    </dgm:pt>
    <dgm:pt modelId="{E4ADF83B-23D5-414A-A97A-6E91A57A172D}" type="sibTrans" cxnId="{9F562B0A-F463-47D7-8892-DCD0D2B18A33}">
      <dgm:prSet/>
      <dgm:spPr/>
      <dgm:t>
        <a:bodyPr/>
        <a:lstStyle/>
        <a:p>
          <a:endParaRPr lang="ru-RU"/>
        </a:p>
      </dgm:t>
    </dgm:pt>
    <dgm:pt modelId="{AEF59DD4-B4A2-4BE6-88EC-F633379141B7}">
      <dgm:prSet phldrT="[Текст]" custT="1"/>
      <dgm:spPr/>
      <dgm:t>
        <a:bodyPr/>
        <a:lstStyle/>
        <a:p>
          <a:pPr algn="l"/>
          <a:r>
            <a:rPr lang="uk-UA" sz="2400" b="1" dirty="0">
              <a:latin typeface="Times New Roman" pitchFamily="18" charset="0"/>
              <a:cs typeface="Times New Roman" pitchFamily="18" charset="0"/>
            </a:rPr>
            <a:t>покрокові інструкції.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5981536-8C0B-488E-BC63-999362205A53}" type="parTrans" cxnId="{1C5BC062-17C3-4F49-80D6-601E6220DD13}">
      <dgm:prSet/>
      <dgm:spPr/>
      <dgm:t>
        <a:bodyPr/>
        <a:lstStyle/>
        <a:p>
          <a:endParaRPr lang="ru-RU"/>
        </a:p>
      </dgm:t>
    </dgm:pt>
    <dgm:pt modelId="{32297EF0-EEB8-4477-9048-40655C16FDBD}" type="sibTrans" cxnId="{1C5BC062-17C3-4F49-80D6-601E6220DD13}">
      <dgm:prSet/>
      <dgm:spPr/>
      <dgm:t>
        <a:bodyPr/>
        <a:lstStyle/>
        <a:p>
          <a:endParaRPr lang="ru-RU"/>
        </a:p>
      </dgm:t>
    </dgm:pt>
    <dgm:pt modelId="{1B02F18C-77BB-4439-8421-0E16B8FC00EB}">
      <dgm:prSet phldrT="[Текст]" custT="1"/>
      <dgm:spPr/>
      <dgm:t>
        <a:bodyPr/>
        <a:lstStyle/>
        <a:p>
          <a:r>
            <a:rPr lang="uk-UA" sz="2400" b="1" dirty="0">
              <a:latin typeface="Times New Roman" pitchFamily="18" charset="0"/>
              <a:cs typeface="Times New Roman" pitchFamily="18" charset="0"/>
            </a:rPr>
            <a:t>надавати більше часу;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10AF6A6D-FCB0-4F13-A4B9-F6D90E1B35B7}" type="parTrans" cxnId="{CEB0F518-359F-446F-8725-8A9EDDC5A279}">
      <dgm:prSet/>
      <dgm:spPr/>
      <dgm:t>
        <a:bodyPr/>
        <a:lstStyle/>
        <a:p>
          <a:endParaRPr lang="ru-RU"/>
        </a:p>
      </dgm:t>
    </dgm:pt>
    <dgm:pt modelId="{83041A01-E5CC-40AF-986D-623D216E8618}" type="sibTrans" cxnId="{CEB0F518-359F-446F-8725-8A9EDDC5A279}">
      <dgm:prSet/>
      <dgm:spPr/>
      <dgm:t>
        <a:bodyPr/>
        <a:lstStyle/>
        <a:p>
          <a:endParaRPr lang="ru-RU"/>
        </a:p>
      </dgm:t>
    </dgm:pt>
    <dgm:pt modelId="{2964C30E-EEF9-4D3E-A1AA-9D877D7EC7FA}">
      <dgm:prSet phldrT="[Текст]" custT="1"/>
      <dgm:spPr/>
      <dgm:t>
        <a:bodyPr/>
        <a:lstStyle/>
        <a:p>
          <a:r>
            <a:rPr lang="uk-UA" sz="2400" b="1" dirty="0">
              <a:latin typeface="Times New Roman" pitchFamily="18" charset="0"/>
              <a:cs typeface="Times New Roman" pitchFamily="18" charset="0"/>
            </a:rPr>
            <a:t>покрокові інструкції, частіші повторення;</a:t>
          </a:r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61186E67-666F-4579-80EE-C56163B0FBD3}" type="parTrans" cxnId="{B4AEA783-6D4C-4DD1-97F1-90AB7F7F583D}">
      <dgm:prSet/>
      <dgm:spPr/>
      <dgm:t>
        <a:bodyPr/>
        <a:lstStyle/>
        <a:p>
          <a:endParaRPr lang="ru-RU"/>
        </a:p>
      </dgm:t>
    </dgm:pt>
    <dgm:pt modelId="{43B1493C-CD19-4983-9215-818EA466C37D}" type="sibTrans" cxnId="{B4AEA783-6D4C-4DD1-97F1-90AB7F7F583D}">
      <dgm:prSet/>
      <dgm:spPr/>
      <dgm:t>
        <a:bodyPr/>
        <a:lstStyle/>
        <a:p>
          <a:endParaRPr lang="ru-RU"/>
        </a:p>
      </dgm:t>
    </dgm:pt>
    <dgm:pt modelId="{E454EFB0-829B-4D52-B46D-345BEE249244}">
      <dgm:prSet phldrT="[Текст]" custT="1"/>
      <dgm:spPr/>
      <dgm:t>
        <a:bodyPr/>
        <a:lstStyle/>
        <a:p>
          <a:r>
            <a:rPr lang="uk-UA" sz="2400" b="1" dirty="0">
              <a:latin typeface="Times New Roman" pitchFamily="18" charset="0"/>
              <a:cs typeface="Times New Roman" pitchFamily="18" charset="0"/>
            </a:rPr>
            <a:t>моделювання ситуацій, картки-інструкції й картки з наочним матеріалом.</a:t>
          </a:r>
        </a:p>
        <a:p>
          <a:endParaRPr lang="ru-RU" sz="2400" b="1" i="0" dirty="0">
            <a:latin typeface="Times New Roman" pitchFamily="18" charset="0"/>
            <a:cs typeface="Times New Roman" pitchFamily="18" charset="0"/>
          </a:endParaRPr>
        </a:p>
      </dgm:t>
    </dgm:pt>
    <dgm:pt modelId="{F1E0C0B9-A885-4273-A3DF-E0B03C005B3A}" type="parTrans" cxnId="{460A5F29-0CE3-4C50-B507-39E0336CD91A}">
      <dgm:prSet/>
      <dgm:spPr/>
      <dgm:t>
        <a:bodyPr/>
        <a:lstStyle/>
        <a:p>
          <a:endParaRPr lang="ru-RU"/>
        </a:p>
      </dgm:t>
    </dgm:pt>
    <dgm:pt modelId="{40556832-9036-471F-B179-966B0B775EC1}" type="sibTrans" cxnId="{460A5F29-0CE3-4C50-B507-39E0336CD91A}">
      <dgm:prSet/>
      <dgm:spPr/>
      <dgm:t>
        <a:bodyPr/>
        <a:lstStyle/>
        <a:p>
          <a:endParaRPr lang="ru-RU"/>
        </a:p>
      </dgm:t>
    </dgm:pt>
    <dgm:pt modelId="{2FF03E64-BCFE-4EB1-93CA-577236D44BC5}">
      <dgm:prSet phldrT="[Текст]" custT="1"/>
      <dgm:spPr/>
      <dgm:t>
        <a:bodyPr/>
        <a:lstStyle/>
        <a:p>
          <a:r>
            <a:rPr lang="uk-UA" sz="2400" b="1" dirty="0">
              <a:latin typeface="Times New Roman" pitchFamily="18" charset="0"/>
              <a:cs typeface="Times New Roman" pitchFamily="18" charset="0"/>
            </a:rPr>
            <a:t>Система додаткових перерв у 2–5 хвилини, кожні чверть години під час уроку, але не більше трьох; 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BB202953-DCED-4B81-A76A-990D643F336F}" type="parTrans" cxnId="{F9580AD4-799B-40AC-BE0A-63C7EC34C870}">
      <dgm:prSet/>
      <dgm:spPr/>
      <dgm:t>
        <a:bodyPr/>
        <a:lstStyle/>
        <a:p>
          <a:endParaRPr lang="ru-RU"/>
        </a:p>
      </dgm:t>
    </dgm:pt>
    <dgm:pt modelId="{5FDB3881-8C74-4A36-BBC2-8BCB776F28C9}" type="sibTrans" cxnId="{F9580AD4-799B-40AC-BE0A-63C7EC34C870}">
      <dgm:prSet/>
      <dgm:spPr/>
      <dgm:t>
        <a:bodyPr/>
        <a:lstStyle/>
        <a:p>
          <a:endParaRPr lang="ru-RU"/>
        </a:p>
      </dgm:t>
    </dgm:pt>
    <dgm:pt modelId="{AD98C6D0-79C5-4D7E-8D4E-BCA5028B9C0F}">
      <dgm:prSet phldrT="[Текст]"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чітко </a:t>
          </a:r>
          <a:r>
            <a:rPr lang="uk-UA" sz="2400" b="1" dirty="0">
              <a:latin typeface="Times New Roman" pitchFamily="18" charset="0"/>
              <a:cs typeface="Times New Roman" pitchFamily="18" charset="0"/>
            </a:rPr>
            <a:t>обговорені та оформлені у візуальну інструкцію правила поведінки впродовж таких невеликих перерв.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26B1D08F-D46F-46CE-BBC7-BADE8B9EC836}" type="parTrans" cxnId="{15A7654C-FE18-48FD-8FC4-AD8690B01419}">
      <dgm:prSet/>
      <dgm:spPr/>
      <dgm:t>
        <a:bodyPr/>
        <a:lstStyle/>
        <a:p>
          <a:endParaRPr lang="ru-RU"/>
        </a:p>
      </dgm:t>
    </dgm:pt>
    <dgm:pt modelId="{46BE7B62-7CC7-481F-A275-724FC3D37728}" type="sibTrans" cxnId="{15A7654C-FE18-48FD-8FC4-AD8690B01419}">
      <dgm:prSet/>
      <dgm:spPr/>
      <dgm:t>
        <a:bodyPr/>
        <a:lstStyle/>
        <a:p>
          <a:endParaRPr lang="ru-RU"/>
        </a:p>
      </dgm:t>
    </dgm:pt>
    <dgm:pt modelId="{39D3A1C8-C522-4FE3-A5CE-F9814FF29616}" type="pres">
      <dgm:prSet presAssocID="{5B1AF916-1254-4934-A460-A16993AD4BFB}" presName="Name0" presStyleCnt="0">
        <dgm:presLayoutVars>
          <dgm:dir/>
          <dgm:animLvl val="lvl"/>
          <dgm:resizeHandles val="exact"/>
        </dgm:presLayoutVars>
      </dgm:prSet>
      <dgm:spPr/>
    </dgm:pt>
    <dgm:pt modelId="{DC3CFB95-DC9E-4257-A88C-0432A42E9ECB}" type="pres">
      <dgm:prSet presAssocID="{58987B66-40E5-4B05-909A-73DB3FC79B26}" presName="compositeNode" presStyleCnt="0">
        <dgm:presLayoutVars>
          <dgm:bulletEnabled val="1"/>
        </dgm:presLayoutVars>
      </dgm:prSet>
      <dgm:spPr/>
    </dgm:pt>
    <dgm:pt modelId="{78DCFD88-081B-4D99-871D-091F22EC60CF}" type="pres">
      <dgm:prSet presAssocID="{58987B66-40E5-4B05-909A-73DB3FC79B26}" presName="bgRect" presStyleLbl="node1" presStyleIdx="0" presStyleCnt="3" custScaleY="137319"/>
      <dgm:spPr/>
    </dgm:pt>
    <dgm:pt modelId="{A9AB36F8-245B-4C92-AD8D-BA2EFDC7D9E3}" type="pres">
      <dgm:prSet presAssocID="{58987B66-40E5-4B05-909A-73DB3FC79B2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08DFA31-1818-403C-BE97-1ED2932C309B}" type="pres">
      <dgm:prSet presAssocID="{58987B66-40E5-4B05-909A-73DB3FC79B26}" presName="childNode" presStyleLbl="node1" presStyleIdx="0" presStyleCnt="3">
        <dgm:presLayoutVars>
          <dgm:bulletEnabled val="1"/>
        </dgm:presLayoutVars>
      </dgm:prSet>
      <dgm:spPr/>
    </dgm:pt>
    <dgm:pt modelId="{5BE8C5F6-18B4-45CB-A872-745122ECFE3D}" type="pres">
      <dgm:prSet presAssocID="{1419C76E-AAE9-4216-B3A3-B2146AAD0E52}" presName="hSp" presStyleCnt="0"/>
      <dgm:spPr/>
    </dgm:pt>
    <dgm:pt modelId="{296A2259-BEC2-4A23-98D5-7600F2B617C4}" type="pres">
      <dgm:prSet presAssocID="{1419C76E-AAE9-4216-B3A3-B2146AAD0E52}" presName="vProcSp" presStyleCnt="0"/>
      <dgm:spPr/>
    </dgm:pt>
    <dgm:pt modelId="{6AAF2D90-69CB-4179-A465-300DFD47A7DD}" type="pres">
      <dgm:prSet presAssocID="{1419C76E-AAE9-4216-B3A3-B2146AAD0E52}" presName="vSp1" presStyleCnt="0"/>
      <dgm:spPr/>
    </dgm:pt>
    <dgm:pt modelId="{38606385-B61F-4E25-A843-8BB09E4DA9E3}" type="pres">
      <dgm:prSet presAssocID="{1419C76E-AAE9-4216-B3A3-B2146AAD0E52}" presName="simulatedConn" presStyleLbl="solidFgAcc1" presStyleIdx="0" presStyleCnt="2"/>
      <dgm:spPr/>
    </dgm:pt>
    <dgm:pt modelId="{42B0C080-C29F-423F-8E6E-C510AC347A37}" type="pres">
      <dgm:prSet presAssocID="{1419C76E-AAE9-4216-B3A3-B2146AAD0E52}" presName="vSp2" presStyleCnt="0"/>
      <dgm:spPr/>
    </dgm:pt>
    <dgm:pt modelId="{78B22EBD-67D6-45BA-949B-3AC869E85147}" type="pres">
      <dgm:prSet presAssocID="{1419C76E-AAE9-4216-B3A3-B2146AAD0E52}" presName="sibTrans" presStyleCnt="0"/>
      <dgm:spPr/>
    </dgm:pt>
    <dgm:pt modelId="{271BA3D5-833E-45E3-88CA-70D62DBA2F4D}" type="pres">
      <dgm:prSet presAssocID="{9E37300F-012E-44CA-B96D-718DD5F6AC87}" presName="compositeNode" presStyleCnt="0">
        <dgm:presLayoutVars>
          <dgm:bulletEnabled val="1"/>
        </dgm:presLayoutVars>
      </dgm:prSet>
      <dgm:spPr/>
    </dgm:pt>
    <dgm:pt modelId="{B6F41065-4111-40E9-9CC9-1A774E7C9EB6}" type="pres">
      <dgm:prSet presAssocID="{9E37300F-012E-44CA-B96D-718DD5F6AC87}" presName="bgRect" presStyleLbl="node1" presStyleIdx="1" presStyleCnt="3" custScaleX="124457" custScaleY="138304"/>
      <dgm:spPr/>
    </dgm:pt>
    <dgm:pt modelId="{F0386CD7-9319-4925-9E04-CB4FFC392F43}" type="pres">
      <dgm:prSet presAssocID="{9E37300F-012E-44CA-B96D-718DD5F6AC8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BC0A1E5-C125-48B9-A699-CB0107B5BCF7}" type="pres">
      <dgm:prSet presAssocID="{9E37300F-012E-44CA-B96D-718DD5F6AC87}" presName="childNode" presStyleLbl="node1" presStyleIdx="1" presStyleCnt="3">
        <dgm:presLayoutVars>
          <dgm:bulletEnabled val="1"/>
        </dgm:presLayoutVars>
      </dgm:prSet>
      <dgm:spPr/>
    </dgm:pt>
    <dgm:pt modelId="{D889093D-37AE-454C-8C66-8BD52B4B3E3C}" type="pres">
      <dgm:prSet presAssocID="{EB5E6453-87F9-4015-B36D-3BF1113EC928}" presName="hSp" presStyleCnt="0"/>
      <dgm:spPr/>
    </dgm:pt>
    <dgm:pt modelId="{23E50E46-956C-4889-8375-CE96AF5F626C}" type="pres">
      <dgm:prSet presAssocID="{EB5E6453-87F9-4015-B36D-3BF1113EC928}" presName="vProcSp" presStyleCnt="0"/>
      <dgm:spPr/>
    </dgm:pt>
    <dgm:pt modelId="{6B2012EB-088A-47B0-B938-674BD6D65B8B}" type="pres">
      <dgm:prSet presAssocID="{EB5E6453-87F9-4015-B36D-3BF1113EC928}" presName="vSp1" presStyleCnt="0"/>
      <dgm:spPr/>
    </dgm:pt>
    <dgm:pt modelId="{81F9D3FF-A565-4A1A-80F0-0E49037DAB49}" type="pres">
      <dgm:prSet presAssocID="{EB5E6453-87F9-4015-B36D-3BF1113EC928}" presName="simulatedConn" presStyleLbl="solidFgAcc1" presStyleIdx="1" presStyleCnt="2"/>
      <dgm:spPr/>
    </dgm:pt>
    <dgm:pt modelId="{6210EB23-B090-4FA3-873A-EDCD5108EC06}" type="pres">
      <dgm:prSet presAssocID="{EB5E6453-87F9-4015-B36D-3BF1113EC928}" presName="vSp2" presStyleCnt="0"/>
      <dgm:spPr/>
    </dgm:pt>
    <dgm:pt modelId="{D31CC3D2-174B-49DB-9989-F3A2CDC081D1}" type="pres">
      <dgm:prSet presAssocID="{EB5E6453-87F9-4015-B36D-3BF1113EC928}" presName="sibTrans" presStyleCnt="0"/>
      <dgm:spPr/>
    </dgm:pt>
    <dgm:pt modelId="{82D9C57F-E017-4C90-AD5C-EC739138A7D1}" type="pres">
      <dgm:prSet presAssocID="{EE896E15-D000-475B-848B-803F28EF8CE9}" presName="compositeNode" presStyleCnt="0">
        <dgm:presLayoutVars>
          <dgm:bulletEnabled val="1"/>
        </dgm:presLayoutVars>
      </dgm:prSet>
      <dgm:spPr/>
    </dgm:pt>
    <dgm:pt modelId="{3DE23967-8EBA-4D41-9B57-CFFE2C70C394}" type="pres">
      <dgm:prSet presAssocID="{EE896E15-D000-475B-848B-803F28EF8CE9}" presName="bgRect" presStyleLbl="node1" presStyleIdx="2" presStyleCnt="3" custScaleY="138304"/>
      <dgm:spPr/>
    </dgm:pt>
    <dgm:pt modelId="{B6E92EA6-D6FE-418F-8539-D997BFE15CF3}" type="pres">
      <dgm:prSet presAssocID="{EE896E15-D000-475B-848B-803F28EF8CE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66EDE4C-0C29-4C01-8695-759F3881B7CF}" type="pres">
      <dgm:prSet presAssocID="{EE896E15-D000-475B-848B-803F28EF8CE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22C060A-256A-4A41-99B0-5175067A094A}" type="presOf" srcId="{AD98C6D0-79C5-4D7E-8D4E-BCA5028B9C0F}" destId="{066EDE4C-0C29-4C01-8695-759F3881B7CF}" srcOrd="0" destOrd="1" presId="urn:microsoft.com/office/officeart/2005/8/layout/hProcess7#1"/>
    <dgm:cxn modelId="{9F562B0A-F463-47D7-8892-DCD0D2B18A33}" srcId="{58987B66-40E5-4B05-909A-73DB3FC79B26}" destId="{D68941A0-7DCF-49BA-86F4-D516A9BF4801}" srcOrd="1" destOrd="0" parTransId="{B6973A6B-549B-4DDE-B4FF-D24F64327169}" sibTransId="{E4ADF83B-23D5-414A-A97A-6E91A57A172D}"/>
    <dgm:cxn modelId="{94B7400C-1C7F-4209-B175-41BE5488B72B}" type="presOf" srcId="{1B02F18C-77BB-4439-8421-0E16B8FC00EB}" destId="{7BC0A1E5-C125-48B9-A699-CB0107B5BCF7}" srcOrd="0" destOrd="1" presId="urn:microsoft.com/office/officeart/2005/8/layout/hProcess7#1"/>
    <dgm:cxn modelId="{044B0C15-387E-45EB-B1D2-1B6E5D117A4F}" type="presOf" srcId="{E454EFB0-829B-4D52-B46D-345BEE249244}" destId="{7BC0A1E5-C125-48B9-A699-CB0107B5BCF7}" srcOrd="0" destOrd="3" presId="urn:microsoft.com/office/officeart/2005/8/layout/hProcess7#1"/>
    <dgm:cxn modelId="{CEB0F518-359F-446F-8725-8A9EDDC5A279}" srcId="{9E37300F-012E-44CA-B96D-718DD5F6AC87}" destId="{1B02F18C-77BB-4439-8421-0E16B8FC00EB}" srcOrd="1" destOrd="0" parTransId="{10AF6A6D-FCB0-4F13-A4B9-F6D90E1B35B7}" sibTransId="{83041A01-E5CC-40AF-986D-623D216E8618}"/>
    <dgm:cxn modelId="{460A5F29-0CE3-4C50-B507-39E0336CD91A}" srcId="{9E37300F-012E-44CA-B96D-718DD5F6AC87}" destId="{E454EFB0-829B-4D52-B46D-345BEE249244}" srcOrd="3" destOrd="0" parTransId="{F1E0C0B9-A885-4273-A3DF-E0B03C005B3A}" sibTransId="{40556832-9036-471F-B179-966B0B775EC1}"/>
    <dgm:cxn modelId="{0AA18032-CAF5-4947-A080-5FAA1203E5CF}" type="presOf" srcId="{58987B66-40E5-4B05-909A-73DB3FC79B26}" destId="{78DCFD88-081B-4D99-871D-091F22EC60CF}" srcOrd="0" destOrd="0" presId="urn:microsoft.com/office/officeart/2005/8/layout/hProcess7#1"/>
    <dgm:cxn modelId="{2BD8223B-438C-42D1-BD06-4F3DF2A9684D}" type="presOf" srcId="{2FF03E64-BCFE-4EB1-93CA-577236D44BC5}" destId="{066EDE4C-0C29-4C01-8695-759F3881B7CF}" srcOrd="0" destOrd="0" presId="urn:microsoft.com/office/officeart/2005/8/layout/hProcess7#1"/>
    <dgm:cxn modelId="{1C5BC062-17C3-4F49-80D6-601E6220DD13}" srcId="{58987B66-40E5-4B05-909A-73DB3FC79B26}" destId="{AEF59DD4-B4A2-4BE6-88EC-F633379141B7}" srcOrd="2" destOrd="0" parTransId="{A5981536-8C0B-488E-BC63-999362205A53}" sibTransId="{32297EF0-EEB8-4477-9048-40655C16FDBD}"/>
    <dgm:cxn modelId="{A0DA6543-9EE4-4CE3-9AB0-8CBB0E19A893}" type="presOf" srcId="{AEF59DD4-B4A2-4BE6-88EC-F633379141B7}" destId="{108DFA31-1818-403C-BE97-1ED2932C309B}" srcOrd="0" destOrd="2" presId="urn:microsoft.com/office/officeart/2005/8/layout/hProcess7#1"/>
    <dgm:cxn modelId="{D8B0726A-F1D7-4295-9655-1BEBC4E81B2C}" srcId="{9E37300F-012E-44CA-B96D-718DD5F6AC87}" destId="{C5E744BD-901E-43FA-A1DB-12845768023D}" srcOrd="0" destOrd="0" parTransId="{93DB0956-CB66-40E4-A783-DEBA04B58046}" sibTransId="{215B23DE-1F94-40DC-9B03-95F389D51F8A}"/>
    <dgm:cxn modelId="{15A7654C-FE18-48FD-8FC4-AD8690B01419}" srcId="{EE896E15-D000-475B-848B-803F28EF8CE9}" destId="{AD98C6D0-79C5-4D7E-8D4E-BCA5028B9C0F}" srcOrd="1" destOrd="0" parTransId="{26B1D08F-D46F-46CE-BBC7-BADE8B9EC836}" sibTransId="{46BE7B62-7CC7-481F-A275-724FC3D37728}"/>
    <dgm:cxn modelId="{B4AEA783-6D4C-4DD1-97F1-90AB7F7F583D}" srcId="{9E37300F-012E-44CA-B96D-718DD5F6AC87}" destId="{2964C30E-EEF9-4D3E-A1AA-9D877D7EC7FA}" srcOrd="2" destOrd="0" parTransId="{61186E67-666F-4579-80EE-C56163B0FBD3}" sibTransId="{43B1493C-CD19-4983-9215-818EA466C37D}"/>
    <dgm:cxn modelId="{836E1E84-8C8F-4E0E-BB18-E00142EDB0E5}" type="presOf" srcId="{C5E744BD-901E-43FA-A1DB-12845768023D}" destId="{7BC0A1E5-C125-48B9-A699-CB0107B5BCF7}" srcOrd="0" destOrd="0" presId="urn:microsoft.com/office/officeart/2005/8/layout/hProcess7#1"/>
    <dgm:cxn modelId="{8E8C4687-8734-479B-86DB-80EF629C3935}" type="presOf" srcId="{58987B66-40E5-4B05-909A-73DB3FC79B26}" destId="{A9AB36F8-245B-4C92-AD8D-BA2EFDC7D9E3}" srcOrd="1" destOrd="0" presId="urn:microsoft.com/office/officeart/2005/8/layout/hProcess7#1"/>
    <dgm:cxn modelId="{E8A1559A-58F3-484E-A91A-2968FBD6B080}" type="presOf" srcId="{97213D5F-12E2-4D34-99DB-6DCF019B055C}" destId="{108DFA31-1818-403C-BE97-1ED2932C309B}" srcOrd="0" destOrd="0" presId="urn:microsoft.com/office/officeart/2005/8/layout/hProcess7#1"/>
    <dgm:cxn modelId="{1B4D8EA3-8D2F-4CF1-8CB6-29C1998A1D16}" type="presOf" srcId="{D68941A0-7DCF-49BA-86F4-D516A9BF4801}" destId="{108DFA31-1818-403C-BE97-1ED2932C309B}" srcOrd="0" destOrd="1" presId="urn:microsoft.com/office/officeart/2005/8/layout/hProcess7#1"/>
    <dgm:cxn modelId="{F146BFB3-B9BA-4AE3-A469-B4FA46A2708F}" type="presOf" srcId="{EE896E15-D000-475B-848B-803F28EF8CE9}" destId="{3DE23967-8EBA-4D41-9B57-CFFE2C70C394}" srcOrd="0" destOrd="0" presId="urn:microsoft.com/office/officeart/2005/8/layout/hProcess7#1"/>
    <dgm:cxn modelId="{56F223B7-245E-447C-9087-8187DE0F57B7}" type="presOf" srcId="{5B1AF916-1254-4934-A460-A16993AD4BFB}" destId="{39D3A1C8-C522-4FE3-A5CE-F9814FF29616}" srcOrd="0" destOrd="0" presId="urn:microsoft.com/office/officeart/2005/8/layout/hProcess7#1"/>
    <dgm:cxn modelId="{7F6DEAB7-C18C-4829-AD48-BD423ABCD016}" srcId="{5B1AF916-1254-4934-A460-A16993AD4BFB}" destId="{EE896E15-D000-475B-848B-803F28EF8CE9}" srcOrd="2" destOrd="0" parTransId="{AD7018D3-7CF8-4D61-B1BA-C02E6DAF38B0}" sibTransId="{DFB8C491-FE26-4564-B560-9AC9DB0E8039}"/>
    <dgm:cxn modelId="{365F28BD-2927-4C0C-BBAD-83785EE53972}" srcId="{5B1AF916-1254-4934-A460-A16993AD4BFB}" destId="{58987B66-40E5-4B05-909A-73DB3FC79B26}" srcOrd="0" destOrd="0" parTransId="{EF863968-F139-467E-B242-64BF1C3D13AF}" sibTransId="{1419C76E-AAE9-4216-B3A3-B2146AAD0E52}"/>
    <dgm:cxn modelId="{20B695C9-6461-49FF-B1E1-A754F8E7B88B}" type="presOf" srcId="{2964C30E-EEF9-4D3E-A1AA-9D877D7EC7FA}" destId="{7BC0A1E5-C125-48B9-A699-CB0107B5BCF7}" srcOrd="0" destOrd="2" presId="urn:microsoft.com/office/officeart/2005/8/layout/hProcess7#1"/>
    <dgm:cxn modelId="{C95BBBD0-54C0-487F-AFFF-282D5B6E2B50}" srcId="{58987B66-40E5-4B05-909A-73DB3FC79B26}" destId="{97213D5F-12E2-4D34-99DB-6DCF019B055C}" srcOrd="0" destOrd="0" parTransId="{0E67904E-966A-4B2F-B082-10E9F33D9FA7}" sibTransId="{045BF75D-32EB-41D9-8B98-2A574DD934F3}"/>
    <dgm:cxn modelId="{346EA3D2-0AF3-48CA-8E43-31BA1DCB1F86}" type="presOf" srcId="{EE896E15-D000-475B-848B-803F28EF8CE9}" destId="{B6E92EA6-D6FE-418F-8539-D997BFE15CF3}" srcOrd="1" destOrd="0" presId="urn:microsoft.com/office/officeart/2005/8/layout/hProcess7#1"/>
    <dgm:cxn modelId="{F9580AD4-799B-40AC-BE0A-63C7EC34C870}" srcId="{EE896E15-D000-475B-848B-803F28EF8CE9}" destId="{2FF03E64-BCFE-4EB1-93CA-577236D44BC5}" srcOrd="0" destOrd="0" parTransId="{BB202953-DCED-4B81-A76A-990D643F336F}" sibTransId="{5FDB3881-8C74-4A36-BBC2-8BCB776F28C9}"/>
    <dgm:cxn modelId="{8306F3E5-2A3B-4066-87D1-2FE11D308417}" srcId="{5B1AF916-1254-4934-A460-A16993AD4BFB}" destId="{9E37300F-012E-44CA-B96D-718DD5F6AC87}" srcOrd="1" destOrd="0" parTransId="{410FD17D-CE82-425C-98C7-5AFFCA7A2E19}" sibTransId="{EB5E6453-87F9-4015-B36D-3BF1113EC928}"/>
    <dgm:cxn modelId="{3E5E39F8-BDF4-4584-8B31-D602162AFA69}" type="presOf" srcId="{9E37300F-012E-44CA-B96D-718DD5F6AC87}" destId="{F0386CD7-9319-4925-9E04-CB4FFC392F43}" srcOrd="1" destOrd="0" presId="urn:microsoft.com/office/officeart/2005/8/layout/hProcess7#1"/>
    <dgm:cxn modelId="{82F895FE-D355-4B29-AD00-3B5FDD02AE3B}" type="presOf" srcId="{9E37300F-012E-44CA-B96D-718DD5F6AC87}" destId="{B6F41065-4111-40E9-9CC9-1A774E7C9EB6}" srcOrd="0" destOrd="0" presId="urn:microsoft.com/office/officeart/2005/8/layout/hProcess7#1"/>
    <dgm:cxn modelId="{F113213D-76A2-4EB5-8CFF-6A65C1B5A5D2}" type="presParOf" srcId="{39D3A1C8-C522-4FE3-A5CE-F9814FF29616}" destId="{DC3CFB95-DC9E-4257-A88C-0432A42E9ECB}" srcOrd="0" destOrd="0" presId="urn:microsoft.com/office/officeart/2005/8/layout/hProcess7#1"/>
    <dgm:cxn modelId="{EB11A31E-A0A1-466B-8B1A-F22CFDD28F27}" type="presParOf" srcId="{DC3CFB95-DC9E-4257-A88C-0432A42E9ECB}" destId="{78DCFD88-081B-4D99-871D-091F22EC60CF}" srcOrd="0" destOrd="0" presId="urn:microsoft.com/office/officeart/2005/8/layout/hProcess7#1"/>
    <dgm:cxn modelId="{E11CF6EE-B93E-4EDA-BF0F-C7683B50B3CF}" type="presParOf" srcId="{DC3CFB95-DC9E-4257-A88C-0432A42E9ECB}" destId="{A9AB36F8-245B-4C92-AD8D-BA2EFDC7D9E3}" srcOrd="1" destOrd="0" presId="urn:microsoft.com/office/officeart/2005/8/layout/hProcess7#1"/>
    <dgm:cxn modelId="{6CDEC699-0E0B-4477-8523-615A6B19A6FF}" type="presParOf" srcId="{DC3CFB95-DC9E-4257-A88C-0432A42E9ECB}" destId="{108DFA31-1818-403C-BE97-1ED2932C309B}" srcOrd="2" destOrd="0" presId="urn:microsoft.com/office/officeart/2005/8/layout/hProcess7#1"/>
    <dgm:cxn modelId="{AB6BEA7F-E4DE-4993-86D8-136EB69340DD}" type="presParOf" srcId="{39D3A1C8-C522-4FE3-A5CE-F9814FF29616}" destId="{5BE8C5F6-18B4-45CB-A872-745122ECFE3D}" srcOrd="1" destOrd="0" presId="urn:microsoft.com/office/officeart/2005/8/layout/hProcess7#1"/>
    <dgm:cxn modelId="{D480E320-E212-4C37-8DB6-DA5BB44175BD}" type="presParOf" srcId="{39D3A1C8-C522-4FE3-A5CE-F9814FF29616}" destId="{296A2259-BEC2-4A23-98D5-7600F2B617C4}" srcOrd="2" destOrd="0" presId="urn:microsoft.com/office/officeart/2005/8/layout/hProcess7#1"/>
    <dgm:cxn modelId="{6477CD48-88B4-4848-B099-BB28E5A98C88}" type="presParOf" srcId="{296A2259-BEC2-4A23-98D5-7600F2B617C4}" destId="{6AAF2D90-69CB-4179-A465-300DFD47A7DD}" srcOrd="0" destOrd="0" presId="urn:microsoft.com/office/officeart/2005/8/layout/hProcess7#1"/>
    <dgm:cxn modelId="{33C9A3DA-F2E4-4603-AE44-26A3B8E6555D}" type="presParOf" srcId="{296A2259-BEC2-4A23-98D5-7600F2B617C4}" destId="{38606385-B61F-4E25-A843-8BB09E4DA9E3}" srcOrd="1" destOrd="0" presId="urn:microsoft.com/office/officeart/2005/8/layout/hProcess7#1"/>
    <dgm:cxn modelId="{FE3BF195-8E2B-49F4-84AE-BDF3E4526434}" type="presParOf" srcId="{296A2259-BEC2-4A23-98D5-7600F2B617C4}" destId="{42B0C080-C29F-423F-8E6E-C510AC347A37}" srcOrd="2" destOrd="0" presId="urn:microsoft.com/office/officeart/2005/8/layout/hProcess7#1"/>
    <dgm:cxn modelId="{EF2628BC-D8FD-4595-AF69-1CD234F2EACB}" type="presParOf" srcId="{39D3A1C8-C522-4FE3-A5CE-F9814FF29616}" destId="{78B22EBD-67D6-45BA-949B-3AC869E85147}" srcOrd="3" destOrd="0" presId="urn:microsoft.com/office/officeart/2005/8/layout/hProcess7#1"/>
    <dgm:cxn modelId="{E4EFD88D-BB58-45BE-813F-F3970EBF839A}" type="presParOf" srcId="{39D3A1C8-C522-4FE3-A5CE-F9814FF29616}" destId="{271BA3D5-833E-45E3-88CA-70D62DBA2F4D}" srcOrd="4" destOrd="0" presId="urn:microsoft.com/office/officeart/2005/8/layout/hProcess7#1"/>
    <dgm:cxn modelId="{C7AC9720-2674-4657-B336-F6119A5E3B0C}" type="presParOf" srcId="{271BA3D5-833E-45E3-88CA-70D62DBA2F4D}" destId="{B6F41065-4111-40E9-9CC9-1A774E7C9EB6}" srcOrd="0" destOrd="0" presId="urn:microsoft.com/office/officeart/2005/8/layout/hProcess7#1"/>
    <dgm:cxn modelId="{DDB8F4AD-606F-4E4C-88FA-DA1870A122A6}" type="presParOf" srcId="{271BA3D5-833E-45E3-88CA-70D62DBA2F4D}" destId="{F0386CD7-9319-4925-9E04-CB4FFC392F43}" srcOrd="1" destOrd="0" presId="urn:microsoft.com/office/officeart/2005/8/layout/hProcess7#1"/>
    <dgm:cxn modelId="{3D68FF02-9620-4456-AFA4-5A074CF61B43}" type="presParOf" srcId="{271BA3D5-833E-45E3-88CA-70D62DBA2F4D}" destId="{7BC0A1E5-C125-48B9-A699-CB0107B5BCF7}" srcOrd="2" destOrd="0" presId="urn:microsoft.com/office/officeart/2005/8/layout/hProcess7#1"/>
    <dgm:cxn modelId="{A96FAC64-7663-4106-A04B-9F0F0123A1EA}" type="presParOf" srcId="{39D3A1C8-C522-4FE3-A5CE-F9814FF29616}" destId="{D889093D-37AE-454C-8C66-8BD52B4B3E3C}" srcOrd="5" destOrd="0" presId="urn:microsoft.com/office/officeart/2005/8/layout/hProcess7#1"/>
    <dgm:cxn modelId="{ECE231FF-B524-4E1C-8963-398C6F93B8A4}" type="presParOf" srcId="{39D3A1C8-C522-4FE3-A5CE-F9814FF29616}" destId="{23E50E46-956C-4889-8375-CE96AF5F626C}" srcOrd="6" destOrd="0" presId="urn:microsoft.com/office/officeart/2005/8/layout/hProcess7#1"/>
    <dgm:cxn modelId="{E93B4D96-9910-456A-A5F2-88A0FE93E423}" type="presParOf" srcId="{23E50E46-956C-4889-8375-CE96AF5F626C}" destId="{6B2012EB-088A-47B0-B938-674BD6D65B8B}" srcOrd="0" destOrd="0" presId="urn:microsoft.com/office/officeart/2005/8/layout/hProcess7#1"/>
    <dgm:cxn modelId="{D7B2FB20-76DF-4191-9806-D7332A213037}" type="presParOf" srcId="{23E50E46-956C-4889-8375-CE96AF5F626C}" destId="{81F9D3FF-A565-4A1A-80F0-0E49037DAB49}" srcOrd="1" destOrd="0" presId="urn:microsoft.com/office/officeart/2005/8/layout/hProcess7#1"/>
    <dgm:cxn modelId="{7F43C16B-69F9-4BD5-A9CA-34AA68FC7179}" type="presParOf" srcId="{23E50E46-956C-4889-8375-CE96AF5F626C}" destId="{6210EB23-B090-4FA3-873A-EDCD5108EC06}" srcOrd="2" destOrd="0" presId="urn:microsoft.com/office/officeart/2005/8/layout/hProcess7#1"/>
    <dgm:cxn modelId="{76FBB9C4-8325-484B-B7DB-459C4A8DBC88}" type="presParOf" srcId="{39D3A1C8-C522-4FE3-A5CE-F9814FF29616}" destId="{D31CC3D2-174B-49DB-9989-F3A2CDC081D1}" srcOrd="7" destOrd="0" presId="urn:microsoft.com/office/officeart/2005/8/layout/hProcess7#1"/>
    <dgm:cxn modelId="{178D8F34-D358-4C6A-BA52-C9ED40219106}" type="presParOf" srcId="{39D3A1C8-C522-4FE3-A5CE-F9814FF29616}" destId="{82D9C57F-E017-4C90-AD5C-EC739138A7D1}" srcOrd="8" destOrd="0" presId="urn:microsoft.com/office/officeart/2005/8/layout/hProcess7#1"/>
    <dgm:cxn modelId="{9BB8716D-38B5-4FA7-9B79-1DAF0FFB6739}" type="presParOf" srcId="{82D9C57F-E017-4C90-AD5C-EC739138A7D1}" destId="{3DE23967-8EBA-4D41-9B57-CFFE2C70C394}" srcOrd="0" destOrd="0" presId="urn:microsoft.com/office/officeart/2005/8/layout/hProcess7#1"/>
    <dgm:cxn modelId="{04F17BE2-7546-40AD-B3BE-A656794FAEF2}" type="presParOf" srcId="{82D9C57F-E017-4C90-AD5C-EC739138A7D1}" destId="{B6E92EA6-D6FE-418F-8539-D997BFE15CF3}" srcOrd="1" destOrd="0" presId="urn:microsoft.com/office/officeart/2005/8/layout/hProcess7#1"/>
    <dgm:cxn modelId="{82FF888F-7712-4F87-B789-7B57BC4DEBB6}" type="presParOf" srcId="{82D9C57F-E017-4C90-AD5C-EC739138A7D1}" destId="{066EDE4C-0C29-4C01-8695-759F3881B7CF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AF916-1254-4934-A460-A16993AD4BFB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87B66-40E5-4B05-909A-73DB3FC79B26}">
      <dgm:prSet phldrT="[Текст]" custT="1"/>
      <dgm:spPr/>
      <dgm:t>
        <a:bodyPr/>
        <a:lstStyle/>
        <a:p>
          <a:pPr algn="ctr"/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Індивідуальний підбір об’єктів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F863968-F139-467E-B242-64BF1C3D13AF}" type="parTrans" cxnId="{365F28BD-2927-4C0C-BBAD-83785EE53972}">
      <dgm:prSet/>
      <dgm:spPr/>
      <dgm:t>
        <a:bodyPr/>
        <a:lstStyle/>
        <a:p>
          <a:endParaRPr lang="ru-RU"/>
        </a:p>
      </dgm:t>
    </dgm:pt>
    <dgm:pt modelId="{1419C76E-AAE9-4216-B3A3-B2146AAD0E52}" type="sibTrans" cxnId="{365F28BD-2927-4C0C-BBAD-83785EE53972}">
      <dgm:prSet/>
      <dgm:spPr/>
      <dgm:t>
        <a:bodyPr/>
        <a:lstStyle/>
        <a:p>
          <a:endParaRPr lang="ru-RU"/>
        </a:p>
      </dgm:t>
    </dgm:pt>
    <dgm:pt modelId="{97213D5F-12E2-4D34-99DB-6DCF019B055C}">
      <dgm:prSet phldrT="[Текст]" custT="1"/>
      <dgm:spPr/>
      <dgm:t>
        <a:bodyPr/>
        <a:lstStyle/>
        <a:p>
          <a:pPr algn="l"/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адаптовані тексти, відеоматеріали, аудіо–матеріали, буклети, макети, муляжі;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E67904E-966A-4B2F-B082-10E9F33D9FA7}" type="parTrans" cxnId="{C95BBBD0-54C0-487F-AFFF-282D5B6E2B50}">
      <dgm:prSet/>
      <dgm:spPr/>
      <dgm:t>
        <a:bodyPr/>
        <a:lstStyle/>
        <a:p>
          <a:endParaRPr lang="ru-RU"/>
        </a:p>
      </dgm:t>
    </dgm:pt>
    <dgm:pt modelId="{045BF75D-32EB-41D9-8B98-2A574DD934F3}" type="sibTrans" cxnId="{C95BBBD0-54C0-487F-AFFF-282D5B6E2B50}">
      <dgm:prSet/>
      <dgm:spPr/>
      <dgm:t>
        <a:bodyPr/>
        <a:lstStyle/>
        <a:p>
          <a:endParaRPr lang="ru-RU"/>
        </a:p>
      </dgm:t>
    </dgm:pt>
    <dgm:pt modelId="{9E37300F-012E-44CA-B96D-718DD5F6AC87}">
      <dgm:prSet phldrT="[Текст]" custT="1"/>
      <dgm:spPr/>
      <dgm:t>
        <a:bodyPr/>
        <a:lstStyle/>
        <a:p>
          <a:pPr algn="ctr"/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Постійна опора на </a:t>
          </a:r>
          <a:r>
            <a:rPr lang="uk-UA" sz="2000" b="1" i="1" u="sng" dirty="0">
              <a:latin typeface="Times New Roman" pitchFamily="18" charset="0"/>
              <a:cs typeface="Times New Roman" pitchFamily="18" charset="0"/>
            </a:rPr>
            <a:t>наочність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10FD17D-CE82-425C-98C7-5AFFCA7A2E19}" type="parTrans" cxnId="{8306F3E5-2A3B-4066-87D1-2FE11D308417}">
      <dgm:prSet/>
      <dgm:spPr/>
      <dgm:t>
        <a:bodyPr/>
        <a:lstStyle/>
        <a:p>
          <a:endParaRPr lang="ru-RU"/>
        </a:p>
      </dgm:t>
    </dgm:pt>
    <dgm:pt modelId="{EB5E6453-87F9-4015-B36D-3BF1113EC928}" type="sibTrans" cxnId="{8306F3E5-2A3B-4066-87D1-2FE11D308417}">
      <dgm:prSet/>
      <dgm:spPr/>
      <dgm:t>
        <a:bodyPr/>
        <a:lstStyle/>
        <a:p>
          <a:endParaRPr lang="ru-RU"/>
        </a:p>
      </dgm:t>
    </dgm:pt>
    <dgm:pt modelId="{C5E744BD-901E-43FA-A1DB-12845768023D}">
      <dgm:prSet phldrT="[Текст]" custT="1"/>
      <dgm:spPr/>
      <dgm:t>
        <a:bodyPr/>
        <a:lstStyle/>
        <a:p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кожну навчальну дію підкріплювати наочністю;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93DB0956-CB66-40E4-A783-DEBA04B58046}" type="parTrans" cxnId="{D8B0726A-F1D7-4295-9655-1BEBC4E81B2C}">
      <dgm:prSet/>
      <dgm:spPr/>
      <dgm:t>
        <a:bodyPr/>
        <a:lstStyle/>
        <a:p>
          <a:endParaRPr lang="ru-RU"/>
        </a:p>
      </dgm:t>
    </dgm:pt>
    <dgm:pt modelId="{215B23DE-1F94-40DC-9B03-95F389D51F8A}" type="sibTrans" cxnId="{D8B0726A-F1D7-4295-9655-1BEBC4E81B2C}">
      <dgm:prSet/>
      <dgm:spPr/>
      <dgm:t>
        <a:bodyPr/>
        <a:lstStyle/>
        <a:p>
          <a:endParaRPr lang="ru-RU"/>
        </a:p>
      </dgm:t>
    </dgm:pt>
    <dgm:pt modelId="{EE896E15-D000-475B-848B-803F28EF8CE9}">
      <dgm:prSet custT="1"/>
      <dgm:spPr/>
      <dgm:t>
        <a:bodyPr/>
        <a:lstStyle/>
        <a:p>
          <a:pPr algn="ctr"/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Графічні організатори подачі матеріалу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AD7018D3-7CF8-4D61-B1BA-C02E6DAF38B0}" type="parTrans" cxnId="{7F6DEAB7-C18C-4829-AD48-BD423ABCD016}">
      <dgm:prSet/>
      <dgm:spPr/>
      <dgm:t>
        <a:bodyPr/>
        <a:lstStyle/>
        <a:p>
          <a:endParaRPr lang="ru-RU"/>
        </a:p>
      </dgm:t>
    </dgm:pt>
    <dgm:pt modelId="{DFB8C491-FE26-4564-B560-9AC9DB0E8039}" type="sibTrans" cxnId="{7F6DEAB7-C18C-4829-AD48-BD423ABCD016}">
      <dgm:prSet/>
      <dgm:spPr/>
      <dgm:t>
        <a:bodyPr/>
        <a:lstStyle/>
        <a:p>
          <a:endParaRPr lang="ru-RU"/>
        </a:p>
      </dgm:t>
    </dgm:pt>
    <dgm:pt modelId="{21903D89-6CAF-4E84-91D4-11820CEBF14F}">
      <dgm:prSet phldrT="[Текст]" custT="1"/>
      <dgm:spPr/>
      <dgm:t>
        <a:bodyPr/>
        <a:lstStyle/>
        <a:p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опорні, технологічні, інформаційні та інструкційні картки зі спрямовуючим планом дій; 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934E345D-20B6-430F-94D0-05C3ED8427C9}" type="parTrans" cxnId="{989E4B38-BC4B-487D-B630-083DFB8AA248}">
      <dgm:prSet/>
      <dgm:spPr/>
      <dgm:t>
        <a:bodyPr/>
        <a:lstStyle/>
        <a:p>
          <a:endParaRPr lang="ru-RU"/>
        </a:p>
      </dgm:t>
    </dgm:pt>
    <dgm:pt modelId="{2EE75CD7-649B-4DF5-9202-343B03F180CB}" type="sibTrans" cxnId="{989E4B38-BC4B-487D-B630-083DFB8AA248}">
      <dgm:prSet/>
      <dgm:spPr/>
      <dgm:t>
        <a:bodyPr/>
        <a:lstStyle/>
        <a:p>
          <a:endParaRPr lang="ru-RU"/>
        </a:p>
      </dgm:t>
    </dgm:pt>
    <dgm:pt modelId="{E66780B9-C953-4ED0-8054-B0374308D8C2}">
      <dgm:prSet phldrT="[Текст]" custT="1"/>
      <dgm:spPr/>
      <dgm:t>
        <a:bodyPr/>
        <a:lstStyle/>
        <a:p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б) використання </a:t>
          </a:r>
          <a:r>
            <a:rPr lang="uk-UA" sz="1800" b="1" i="1" u="sng" dirty="0">
              <a:latin typeface="Times New Roman" pitchFamily="18" charset="0"/>
              <a:cs typeface="Times New Roman" pitchFamily="18" charset="0"/>
            </a:rPr>
            <a:t>матеріалізованих опор (</a:t>
          </a:r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предметів, муляжів, речей, матеріалів, </a:t>
          </a:r>
          <a:r>
            <a:rPr lang="uk-UA" sz="1800" b="1" i="1" dirty="0" err="1">
              <a:latin typeface="Times New Roman" pitchFamily="18" charset="0"/>
              <a:cs typeface="Times New Roman" pitchFamily="18" charset="0"/>
            </a:rPr>
            <a:t>маніпуляційних</a:t>
          </a:r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0" i="0" dirty="0">
              <a:latin typeface="Times New Roman" pitchFamily="18" charset="0"/>
              <a:cs typeface="Times New Roman" pitchFamily="18" charset="0"/>
            </a:rPr>
            <a:t>предметів);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27A9D047-6601-4D92-A77B-BAF8F9BC48FE}" type="parTrans" cxnId="{72E56C5B-8CC2-4042-9F13-DE3B1105F0FD}">
      <dgm:prSet/>
      <dgm:spPr/>
      <dgm:t>
        <a:bodyPr/>
        <a:lstStyle/>
        <a:p>
          <a:endParaRPr lang="ru-RU"/>
        </a:p>
      </dgm:t>
    </dgm:pt>
    <dgm:pt modelId="{9CFC4393-003A-473A-8F76-0FBDAE68420D}" type="sibTrans" cxnId="{72E56C5B-8CC2-4042-9F13-DE3B1105F0FD}">
      <dgm:prSet/>
      <dgm:spPr/>
      <dgm:t>
        <a:bodyPr/>
        <a:lstStyle/>
        <a:p>
          <a:endParaRPr lang="ru-RU"/>
        </a:p>
      </dgm:t>
    </dgm:pt>
    <dgm:pt modelId="{811BC661-B96E-4098-A453-1DD01BB4BE0D}">
      <dgm:prSet phldrT="[Текст]" custT="1"/>
      <dgm:spPr/>
      <dgm:t>
        <a:bodyPr/>
        <a:lstStyle/>
        <a:p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в) використання </a:t>
          </a:r>
          <a:r>
            <a:rPr lang="uk-UA" sz="1800" b="1" i="1" u="sng" dirty="0">
              <a:latin typeface="Times New Roman" pitchFamily="18" charset="0"/>
              <a:cs typeface="Times New Roman" pitchFamily="18" charset="0"/>
            </a:rPr>
            <a:t>додаткового унаочнення</a:t>
          </a:r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 (ілюстрацій, малюнків, карт, репродукцій.)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D5624774-558F-4D56-9B1B-90E879CE4388}" type="parTrans" cxnId="{6375B47B-E30F-4CA3-B931-8FEF022CD070}">
      <dgm:prSet/>
      <dgm:spPr/>
      <dgm:t>
        <a:bodyPr/>
        <a:lstStyle/>
        <a:p>
          <a:endParaRPr lang="ru-RU"/>
        </a:p>
      </dgm:t>
    </dgm:pt>
    <dgm:pt modelId="{0579D31E-2CB9-427E-83D8-2C587EA61CDD}" type="sibTrans" cxnId="{6375B47B-E30F-4CA3-B931-8FEF022CD070}">
      <dgm:prSet/>
      <dgm:spPr/>
      <dgm:t>
        <a:bodyPr/>
        <a:lstStyle/>
        <a:p>
          <a:endParaRPr lang="ru-RU"/>
        </a:p>
      </dgm:t>
    </dgm:pt>
    <dgm:pt modelId="{26D4E2C7-AB25-4FC6-8ABB-4C56D52D9A28}">
      <dgm:prSet phldrT="[Текст]" custT="1"/>
      <dgm:spPr/>
      <dgm:t>
        <a:bodyPr/>
        <a:lstStyle/>
        <a:p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 а) </a:t>
          </a:r>
          <a:r>
            <a:rPr lang="uk-UA" sz="1800" b="1" i="1" u="sng" dirty="0">
              <a:latin typeface="Times New Roman" pitchFamily="18" charset="0"/>
              <a:cs typeface="Times New Roman" pitchFamily="18" charset="0"/>
            </a:rPr>
            <a:t>наочні інструкції</a:t>
          </a:r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 (схеми, умовні позначки);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562A330D-31C6-4430-9F43-7A73D31F0A4D}" type="parTrans" cxnId="{E9701F0D-613A-462E-9E66-33E11D0ED4BF}">
      <dgm:prSet/>
      <dgm:spPr/>
      <dgm:t>
        <a:bodyPr/>
        <a:lstStyle/>
        <a:p>
          <a:endParaRPr lang="ru-RU"/>
        </a:p>
      </dgm:t>
    </dgm:pt>
    <dgm:pt modelId="{4760B180-7906-4886-8CB6-FDDEF1F2F03A}" type="sibTrans" cxnId="{E9701F0D-613A-462E-9E66-33E11D0ED4BF}">
      <dgm:prSet/>
      <dgm:spPr/>
      <dgm:t>
        <a:bodyPr/>
        <a:lstStyle/>
        <a:p>
          <a:endParaRPr lang="ru-RU"/>
        </a:p>
      </dgm:t>
    </dgm:pt>
    <dgm:pt modelId="{DDFCC491-4A1D-4B87-BF79-97ED29927FE6}">
      <dgm:prSet phldrT="[Текст]" custT="1"/>
      <dgm:spPr/>
      <dgm:t>
        <a:bodyPr/>
        <a:lstStyle/>
        <a:p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карти понять, картки-підказки необхідних дій, </a:t>
          </a:r>
          <a:r>
            <a:rPr lang="uk-UA" sz="2000" b="1" i="1" dirty="0" err="1">
              <a:latin typeface="Times New Roman" pitchFamily="18" charset="0"/>
              <a:cs typeface="Times New Roman" pitchFamily="18" charset="0"/>
            </a:rPr>
            <a:t>картки-</a:t>
          </a:r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 схеми, моделі, малюнки-схеми до задач;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52F53C8A-9586-4681-B228-A6DDEFE2303F}" type="parTrans" cxnId="{6BA8E1AB-D36A-4F63-987A-7CF4F6570A2A}">
      <dgm:prSet/>
      <dgm:spPr/>
      <dgm:t>
        <a:bodyPr/>
        <a:lstStyle/>
        <a:p>
          <a:endParaRPr lang="ru-RU"/>
        </a:p>
      </dgm:t>
    </dgm:pt>
    <dgm:pt modelId="{3F850834-2E4F-40BE-817D-ED1976CC5AAC}" type="sibTrans" cxnId="{6BA8E1AB-D36A-4F63-987A-7CF4F6570A2A}">
      <dgm:prSet/>
      <dgm:spPr/>
      <dgm:t>
        <a:bodyPr/>
        <a:lstStyle/>
        <a:p>
          <a:endParaRPr lang="ru-RU"/>
        </a:p>
      </dgm:t>
    </dgm:pt>
    <dgm:pt modelId="{02B94A7D-7096-4F6B-8D09-0BAE64B5E6F2}">
      <dgm:prSet phldrT="[Текст]" custT="1"/>
      <dgm:spPr/>
      <dgm:t>
        <a:bodyPr/>
        <a:lstStyle/>
        <a:p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алгоритми, перфокарти, у які треба лише вставити відповідну орфограму або числову відповідь;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15C21444-79E5-4D12-963B-BE893B4F2D27}" type="parTrans" cxnId="{8506766D-0330-4854-AB2C-215C7E91D5E3}">
      <dgm:prSet/>
      <dgm:spPr/>
      <dgm:t>
        <a:bodyPr/>
        <a:lstStyle/>
        <a:p>
          <a:endParaRPr lang="ru-RU"/>
        </a:p>
      </dgm:t>
    </dgm:pt>
    <dgm:pt modelId="{124AC79B-376C-49F0-9F5A-0ED2E9E196F4}" type="sibTrans" cxnId="{8506766D-0330-4854-AB2C-215C7E91D5E3}">
      <dgm:prSet/>
      <dgm:spPr/>
      <dgm:t>
        <a:bodyPr/>
        <a:lstStyle/>
        <a:p>
          <a:endParaRPr lang="ru-RU"/>
        </a:p>
      </dgm:t>
    </dgm:pt>
    <dgm:pt modelId="{8054F610-2F3B-43CA-90AA-C3C9ECD4D732}">
      <dgm:prSet phldrT="[Текст]" custT="1"/>
      <dgm:spPr/>
      <dgm:t>
        <a:bodyPr/>
        <a:lstStyle/>
        <a:p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картки - інструкції з описом покрокових дій.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D9897CCC-D1C1-4195-9805-9FA1F3D4C3F9}" type="parTrans" cxnId="{DEC9DE19-7CD0-4396-AF11-F2AB1E65854B}">
      <dgm:prSet/>
      <dgm:spPr/>
      <dgm:t>
        <a:bodyPr/>
        <a:lstStyle/>
        <a:p>
          <a:endParaRPr lang="ru-RU"/>
        </a:p>
      </dgm:t>
    </dgm:pt>
    <dgm:pt modelId="{3A0C6F15-F566-4FC4-9FA8-000AA54687D4}" type="sibTrans" cxnId="{DEC9DE19-7CD0-4396-AF11-F2AB1E65854B}">
      <dgm:prSet/>
      <dgm:spPr/>
      <dgm:t>
        <a:bodyPr/>
        <a:lstStyle/>
        <a:p>
          <a:endParaRPr lang="ru-RU"/>
        </a:p>
      </dgm:t>
    </dgm:pt>
    <dgm:pt modelId="{F00797A0-4E2E-481A-933A-C014DA9C2FAA}">
      <dgm:prSet phldrT="[Текст]" custT="1"/>
      <dgm:spPr/>
      <dgm:t>
        <a:bodyPr/>
        <a:lstStyle/>
        <a:p>
          <a:pPr algn="l"/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адаптаційні, допоміжні, </a:t>
          </a:r>
          <a:r>
            <a:rPr lang="uk-UA" sz="2000" b="1" i="1" dirty="0" err="1">
              <a:latin typeface="Times New Roman" pitchFamily="18" charset="0"/>
              <a:cs typeface="Times New Roman" pitchFamily="18" charset="0"/>
            </a:rPr>
            <a:t>роздаткові</a:t>
          </a:r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, наочні, </a:t>
          </a:r>
          <a:r>
            <a:rPr lang="uk-UA" sz="2000" b="1" i="1" dirty="0" err="1">
              <a:latin typeface="Times New Roman" pitchFamily="18" charset="0"/>
              <a:cs typeface="Times New Roman" pitchFamily="18" charset="0"/>
            </a:rPr>
            <a:t>стимульні</a:t>
          </a:r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 матеріали;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5DB84AA-9979-4066-A59E-1B63D3F7A8BA}" type="parTrans" cxnId="{FD4C6A5D-C334-4044-9E68-B2DEE57F7E2D}">
      <dgm:prSet/>
      <dgm:spPr/>
      <dgm:t>
        <a:bodyPr/>
        <a:lstStyle/>
        <a:p>
          <a:endParaRPr lang="ru-RU"/>
        </a:p>
      </dgm:t>
    </dgm:pt>
    <dgm:pt modelId="{B150D5D8-23E0-419C-ABD0-129A180FC10A}" type="sibTrans" cxnId="{FD4C6A5D-C334-4044-9E68-B2DEE57F7E2D}">
      <dgm:prSet/>
      <dgm:spPr/>
      <dgm:t>
        <a:bodyPr/>
        <a:lstStyle/>
        <a:p>
          <a:endParaRPr lang="ru-RU"/>
        </a:p>
      </dgm:t>
    </dgm:pt>
    <dgm:pt modelId="{748A0E0E-BC3B-4743-A244-BB8161BE1C8F}">
      <dgm:prSet phldrT="[Текст]" custT="1"/>
      <dgm:spPr/>
      <dgm:t>
        <a:bodyPr/>
        <a:lstStyle/>
        <a:p>
          <a:pPr algn="l"/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дидактичні ігри, предметні картинки, рахунковий матеріал, </a:t>
          </a:r>
          <a:r>
            <a:rPr lang="uk-UA" sz="2000" b="1" i="1" dirty="0" err="1">
              <a:latin typeface="Times New Roman" pitchFamily="18" charset="0"/>
              <a:cs typeface="Times New Roman" pitchFamily="18" charset="0"/>
            </a:rPr>
            <a:t>корекційні</a:t>
          </a:r>
          <a:r>
            <a:rPr lang="uk-UA" sz="2000" b="1" i="1" dirty="0">
              <a:latin typeface="Times New Roman" pitchFamily="18" charset="0"/>
              <a:cs typeface="Times New Roman" pitchFamily="18" charset="0"/>
            </a:rPr>
            <a:t> матеріали, зразки виробів, мотивуючі наліпки.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041059C-E14F-4985-A965-A1249A9AEFC2}" type="parTrans" cxnId="{6EA99D8A-3A29-4BAF-BEFD-4F785DC2FC3A}">
      <dgm:prSet/>
      <dgm:spPr/>
      <dgm:t>
        <a:bodyPr/>
        <a:lstStyle/>
        <a:p>
          <a:endParaRPr lang="ru-RU"/>
        </a:p>
      </dgm:t>
    </dgm:pt>
    <dgm:pt modelId="{46AC7CFB-FF88-46A9-90BF-989978F9C814}" type="sibTrans" cxnId="{6EA99D8A-3A29-4BAF-BEFD-4F785DC2FC3A}">
      <dgm:prSet/>
      <dgm:spPr/>
      <dgm:t>
        <a:bodyPr/>
        <a:lstStyle/>
        <a:p>
          <a:endParaRPr lang="ru-RU"/>
        </a:p>
      </dgm:t>
    </dgm:pt>
    <dgm:pt modelId="{942D9C5A-85B0-4357-9BD3-0BE87DB49B71}">
      <dgm:prSet phldrT="[Текст]" custT="1"/>
      <dgm:spPr/>
      <dgm:t>
        <a:bodyPr/>
        <a:lstStyle/>
        <a:p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дозовані словесні вказівки та вербальні методи;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D164F080-C463-4313-AA27-091A5C8F7925}" type="parTrans" cxnId="{0234D706-5FCD-44E8-B38B-AB68226046A0}">
      <dgm:prSet/>
      <dgm:spPr/>
      <dgm:t>
        <a:bodyPr/>
        <a:lstStyle/>
        <a:p>
          <a:endParaRPr lang="ru-RU"/>
        </a:p>
      </dgm:t>
    </dgm:pt>
    <dgm:pt modelId="{4F072386-4D94-45E5-928B-C760C5722CC1}" type="sibTrans" cxnId="{0234D706-5FCD-44E8-B38B-AB68226046A0}">
      <dgm:prSet/>
      <dgm:spPr/>
      <dgm:t>
        <a:bodyPr/>
        <a:lstStyle/>
        <a:p>
          <a:endParaRPr lang="ru-RU"/>
        </a:p>
      </dgm:t>
    </dgm:pt>
    <dgm:pt modelId="{C1686700-6BAA-4FFA-ADD5-649686A4476D}">
      <dgm:prSet phldrT="[Текст]" custT="1"/>
      <dgm:spPr/>
      <dgm:t>
        <a:bodyPr/>
        <a:lstStyle/>
        <a:p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додаткове унаочнення навчального матеріалу;  наочність конкретна, без абстрактних зображень і деталей;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D101CF9C-6BA1-4DB3-B93A-818CDBBC40CB}" type="parTrans" cxnId="{0E3322B8-817B-4FC0-B591-053CBD255442}">
      <dgm:prSet/>
      <dgm:spPr/>
      <dgm:t>
        <a:bodyPr/>
        <a:lstStyle/>
        <a:p>
          <a:endParaRPr lang="ru-RU"/>
        </a:p>
      </dgm:t>
    </dgm:pt>
    <dgm:pt modelId="{BAE84A4C-5B6D-482C-B4AA-962269EAD2C8}" type="sibTrans" cxnId="{0E3322B8-817B-4FC0-B591-053CBD255442}">
      <dgm:prSet/>
      <dgm:spPr/>
      <dgm:t>
        <a:bodyPr/>
        <a:lstStyle/>
        <a:p>
          <a:endParaRPr lang="ru-RU"/>
        </a:p>
      </dgm:t>
    </dgm:pt>
    <dgm:pt modelId="{1130FCB1-8FF6-4618-B32E-E3250A1CEAD4}">
      <dgm:prSet phldrT="[Текст]" custT="1"/>
      <dgm:spPr/>
      <dgm:t>
        <a:bodyPr/>
        <a:lstStyle/>
        <a:p>
          <a:r>
            <a:rPr lang="uk-UA" sz="1800" b="1" i="1" dirty="0">
              <a:latin typeface="Times New Roman" pitchFamily="18" charset="0"/>
              <a:cs typeface="Times New Roman" pitchFamily="18" charset="0"/>
            </a:rPr>
            <a:t>замість словесної інструкції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8F7BFB7A-3CEE-490A-9B83-7323B82B9913}" type="parTrans" cxnId="{2A78217F-6038-4C98-BA03-B046FEFA4CEC}">
      <dgm:prSet/>
      <dgm:spPr/>
      <dgm:t>
        <a:bodyPr/>
        <a:lstStyle/>
        <a:p>
          <a:endParaRPr lang="ru-RU"/>
        </a:p>
      </dgm:t>
    </dgm:pt>
    <dgm:pt modelId="{BD69B0CC-69F7-460E-BCB3-5D84B1FE27C2}" type="sibTrans" cxnId="{2A78217F-6038-4C98-BA03-B046FEFA4CEC}">
      <dgm:prSet/>
      <dgm:spPr/>
      <dgm:t>
        <a:bodyPr/>
        <a:lstStyle/>
        <a:p>
          <a:endParaRPr lang="ru-RU"/>
        </a:p>
      </dgm:t>
    </dgm:pt>
    <dgm:pt modelId="{39D3A1C8-C522-4FE3-A5CE-F9814FF29616}" type="pres">
      <dgm:prSet presAssocID="{5B1AF916-1254-4934-A460-A16993AD4BFB}" presName="Name0" presStyleCnt="0">
        <dgm:presLayoutVars>
          <dgm:dir/>
          <dgm:animLvl val="lvl"/>
          <dgm:resizeHandles val="exact"/>
        </dgm:presLayoutVars>
      </dgm:prSet>
      <dgm:spPr/>
    </dgm:pt>
    <dgm:pt modelId="{DC3CFB95-DC9E-4257-A88C-0432A42E9ECB}" type="pres">
      <dgm:prSet presAssocID="{58987B66-40E5-4B05-909A-73DB3FC79B26}" presName="compositeNode" presStyleCnt="0">
        <dgm:presLayoutVars>
          <dgm:bulletEnabled val="1"/>
        </dgm:presLayoutVars>
      </dgm:prSet>
      <dgm:spPr/>
    </dgm:pt>
    <dgm:pt modelId="{78DCFD88-081B-4D99-871D-091F22EC60CF}" type="pres">
      <dgm:prSet presAssocID="{58987B66-40E5-4B05-909A-73DB3FC79B26}" presName="bgRect" presStyleLbl="node1" presStyleIdx="0" presStyleCnt="3" custScaleY="147297"/>
      <dgm:spPr/>
    </dgm:pt>
    <dgm:pt modelId="{A9AB36F8-245B-4C92-AD8D-BA2EFDC7D9E3}" type="pres">
      <dgm:prSet presAssocID="{58987B66-40E5-4B05-909A-73DB3FC79B2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08DFA31-1818-403C-BE97-1ED2932C309B}" type="pres">
      <dgm:prSet presAssocID="{58987B66-40E5-4B05-909A-73DB3FC79B26}" presName="childNode" presStyleLbl="node1" presStyleIdx="0" presStyleCnt="3">
        <dgm:presLayoutVars>
          <dgm:bulletEnabled val="1"/>
        </dgm:presLayoutVars>
      </dgm:prSet>
      <dgm:spPr/>
    </dgm:pt>
    <dgm:pt modelId="{5BE8C5F6-18B4-45CB-A872-745122ECFE3D}" type="pres">
      <dgm:prSet presAssocID="{1419C76E-AAE9-4216-B3A3-B2146AAD0E52}" presName="hSp" presStyleCnt="0"/>
      <dgm:spPr/>
    </dgm:pt>
    <dgm:pt modelId="{296A2259-BEC2-4A23-98D5-7600F2B617C4}" type="pres">
      <dgm:prSet presAssocID="{1419C76E-AAE9-4216-B3A3-B2146AAD0E52}" presName="vProcSp" presStyleCnt="0"/>
      <dgm:spPr/>
    </dgm:pt>
    <dgm:pt modelId="{6AAF2D90-69CB-4179-A465-300DFD47A7DD}" type="pres">
      <dgm:prSet presAssocID="{1419C76E-AAE9-4216-B3A3-B2146AAD0E52}" presName="vSp1" presStyleCnt="0"/>
      <dgm:spPr/>
    </dgm:pt>
    <dgm:pt modelId="{38606385-B61F-4E25-A843-8BB09E4DA9E3}" type="pres">
      <dgm:prSet presAssocID="{1419C76E-AAE9-4216-B3A3-B2146AAD0E52}" presName="simulatedConn" presStyleLbl="solidFgAcc1" presStyleIdx="0" presStyleCnt="2"/>
      <dgm:spPr/>
    </dgm:pt>
    <dgm:pt modelId="{42B0C080-C29F-423F-8E6E-C510AC347A37}" type="pres">
      <dgm:prSet presAssocID="{1419C76E-AAE9-4216-B3A3-B2146AAD0E52}" presName="vSp2" presStyleCnt="0"/>
      <dgm:spPr/>
    </dgm:pt>
    <dgm:pt modelId="{78B22EBD-67D6-45BA-949B-3AC869E85147}" type="pres">
      <dgm:prSet presAssocID="{1419C76E-AAE9-4216-B3A3-B2146AAD0E52}" presName="sibTrans" presStyleCnt="0"/>
      <dgm:spPr/>
    </dgm:pt>
    <dgm:pt modelId="{271BA3D5-833E-45E3-88CA-70D62DBA2F4D}" type="pres">
      <dgm:prSet presAssocID="{9E37300F-012E-44CA-B96D-718DD5F6AC87}" presName="compositeNode" presStyleCnt="0">
        <dgm:presLayoutVars>
          <dgm:bulletEnabled val="1"/>
        </dgm:presLayoutVars>
      </dgm:prSet>
      <dgm:spPr/>
    </dgm:pt>
    <dgm:pt modelId="{B6F41065-4111-40E9-9CC9-1A774E7C9EB6}" type="pres">
      <dgm:prSet presAssocID="{9E37300F-012E-44CA-B96D-718DD5F6AC87}" presName="bgRect" presStyleLbl="node1" presStyleIdx="1" presStyleCnt="3" custScaleX="124457" custScaleY="148269"/>
      <dgm:spPr/>
    </dgm:pt>
    <dgm:pt modelId="{F0386CD7-9319-4925-9E04-CB4FFC392F43}" type="pres">
      <dgm:prSet presAssocID="{9E37300F-012E-44CA-B96D-718DD5F6AC8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BC0A1E5-C125-48B9-A699-CB0107B5BCF7}" type="pres">
      <dgm:prSet presAssocID="{9E37300F-012E-44CA-B96D-718DD5F6AC87}" presName="childNode" presStyleLbl="node1" presStyleIdx="1" presStyleCnt="3">
        <dgm:presLayoutVars>
          <dgm:bulletEnabled val="1"/>
        </dgm:presLayoutVars>
      </dgm:prSet>
      <dgm:spPr/>
    </dgm:pt>
    <dgm:pt modelId="{D889093D-37AE-454C-8C66-8BD52B4B3E3C}" type="pres">
      <dgm:prSet presAssocID="{EB5E6453-87F9-4015-B36D-3BF1113EC928}" presName="hSp" presStyleCnt="0"/>
      <dgm:spPr/>
    </dgm:pt>
    <dgm:pt modelId="{23E50E46-956C-4889-8375-CE96AF5F626C}" type="pres">
      <dgm:prSet presAssocID="{EB5E6453-87F9-4015-B36D-3BF1113EC928}" presName="vProcSp" presStyleCnt="0"/>
      <dgm:spPr/>
    </dgm:pt>
    <dgm:pt modelId="{6B2012EB-088A-47B0-B938-674BD6D65B8B}" type="pres">
      <dgm:prSet presAssocID="{EB5E6453-87F9-4015-B36D-3BF1113EC928}" presName="vSp1" presStyleCnt="0"/>
      <dgm:spPr/>
    </dgm:pt>
    <dgm:pt modelId="{81F9D3FF-A565-4A1A-80F0-0E49037DAB49}" type="pres">
      <dgm:prSet presAssocID="{EB5E6453-87F9-4015-B36D-3BF1113EC928}" presName="simulatedConn" presStyleLbl="solidFgAcc1" presStyleIdx="1" presStyleCnt="2"/>
      <dgm:spPr/>
    </dgm:pt>
    <dgm:pt modelId="{6210EB23-B090-4FA3-873A-EDCD5108EC06}" type="pres">
      <dgm:prSet presAssocID="{EB5E6453-87F9-4015-B36D-3BF1113EC928}" presName="vSp2" presStyleCnt="0"/>
      <dgm:spPr/>
    </dgm:pt>
    <dgm:pt modelId="{D31CC3D2-174B-49DB-9989-F3A2CDC081D1}" type="pres">
      <dgm:prSet presAssocID="{EB5E6453-87F9-4015-B36D-3BF1113EC928}" presName="sibTrans" presStyleCnt="0"/>
      <dgm:spPr/>
    </dgm:pt>
    <dgm:pt modelId="{82D9C57F-E017-4C90-AD5C-EC739138A7D1}" type="pres">
      <dgm:prSet presAssocID="{EE896E15-D000-475B-848B-803F28EF8CE9}" presName="compositeNode" presStyleCnt="0">
        <dgm:presLayoutVars>
          <dgm:bulletEnabled val="1"/>
        </dgm:presLayoutVars>
      </dgm:prSet>
      <dgm:spPr/>
    </dgm:pt>
    <dgm:pt modelId="{3DE23967-8EBA-4D41-9B57-CFFE2C70C394}" type="pres">
      <dgm:prSet presAssocID="{EE896E15-D000-475B-848B-803F28EF8CE9}" presName="bgRect" presStyleLbl="node1" presStyleIdx="2" presStyleCnt="3" custScaleY="146978"/>
      <dgm:spPr/>
    </dgm:pt>
    <dgm:pt modelId="{B6E92EA6-D6FE-418F-8539-D997BFE15CF3}" type="pres">
      <dgm:prSet presAssocID="{EE896E15-D000-475B-848B-803F28EF8CE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66EDE4C-0C29-4C01-8695-759F3881B7CF}" type="pres">
      <dgm:prSet presAssocID="{EE896E15-D000-475B-848B-803F28EF8CE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234D706-5FCD-44E8-B38B-AB68226046A0}" srcId="{9E37300F-012E-44CA-B96D-718DD5F6AC87}" destId="{942D9C5A-85B0-4357-9BD3-0BE87DB49B71}" srcOrd="1" destOrd="0" parTransId="{D164F080-C463-4313-AA27-091A5C8F7925}" sibTransId="{4F072386-4D94-45E5-928B-C760C5722CC1}"/>
    <dgm:cxn modelId="{AD777A08-7E45-47BA-B049-9558C917607C}" type="presOf" srcId="{E66780B9-C953-4ED0-8054-B0374308D8C2}" destId="{7BC0A1E5-C125-48B9-A699-CB0107B5BCF7}" srcOrd="0" destOrd="5" presId="urn:microsoft.com/office/officeart/2005/8/layout/hProcess7#2"/>
    <dgm:cxn modelId="{32FC720A-282F-4E2C-8DCE-B2C8B8D16AEB}" type="presOf" srcId="{EE896E15-D000-475B-848B-803F28EF8CE9}" destId="{3DE23967-8EBA-4D41-9B57-CFFE2C70C394}" srcOrd="0" destOrd="0" presId="urn:microsoft.com/office/officeart/2005/8/layout/hProcess7#2"/>
    <dgm:cxn modelId="{E9701F0D-613A-462E-9E66-33E11D0ED4BF}" srcId="{9E37300F-012E-44CA-B96D-718DD5F6AC87}" destId="{26D4E2C7-AB25-4FC6-8ABB-4C56D52D9A28}" srcOrd="4" destOrd="0" parTransId="{562A330D-31C6-4430-9F43-7A73D31F0A4D}" sibTransId="{4760B180-7906-4886-8CB6-FDDEF1F2F03A}"/>
    <dgm:cxn modelId="{2F27EF13-0D14-4E31-B278-856D270ABAB2}" type="presOf" srcId="{EE896E15-D000-475B-848B-803F28EF8CE9}" destId="{B6E92EA6-D6FE-418F-8539-D997BFE15CF3}" srcOrd="1" destOrd="0" presId="urn:microsoft.com/office/officeart/2005/8/layout/hProcess7#2"/>
    <dgm:cxn modelId="{DEC9DE19-7CD0-4396-AF11-F2AB1E65854B}" srcId="{EE896E15-D000-475B-848B-803F28EF8CE9}" destId="{8054F610-2F3B-43CA-90AA-C3C9ECD4D732}" srcOrd="3" destOrd="0" parTransId="{D9897CCC-D1C1-4195-9805-9FA1F3D4C3F9}" sibTransId="{3A0C6F15-F566-4FC4-9FA8-000AA54687D4}"/>
    <dgm:cxn modelId="{54441B1D-4E28-4AF5-BFB4-188A2600169C}" type="presOf" srcId="{58987B66-40E5-4B05-909A-73DB3FC79B26}" destId="{A9AB36F8-245B-4C92-AD8D-BA2EFDC7D9E3}" srcOrd="1" destOrd="0" presId="urn:microsoft.com/office/officeart/2005/8/layout/hProcess7#2"/>
    <dgm:cxn modelId="{1498201D-99EA-4E41-8A3A-85227FD2BD67}" type="presOf" srcId="{C5E744BD-901E-43FA-A1DB-12845768023D}" destId="{7BC0A1E5-C125-48B9-A699-CB0107B5BCF7}" srcOrd="0" destOrd="0" presId="urn:microsoft.com/office/officeart/2005/8/layout/hProcess7#2"/>
    <dgm:cxn modelId="{1EE5D82C-E6B2-48C5-85F0-7BD10DEF3E8B}" type="presOf" srcId="{1130FCB1-8FF6-4618-B32E-E3250A1CEAD4}" destId="{7BC0A1E5-C125-48B9-A699-CB0107B5BCF7}" srcOrd="0" destOrd="3" presId="urn:microsoft.com/office/officeart/2005/8/layout/hProcess7#2"/>
    <dgm:cxn modelId="{8494242D-C637-46B3-89DC-66CED001CF63}" type="presOf" srcId="{C1686700-6BAA-4FFA-ADD5-649686A4476D}" destId="{7BC0A1E5-C125-48B9-A699-CB0107B5BCF7}" srcOrd="0" destOrd="2" presId="urn:microsoft.com/office/officeart/2005/8/layout/hProcess7#2"/>
    <dgm:cxn modelId="{6F6AC432-7618-452D-AF59-92A1BF95D531}" type="presOf" srcId="{DDFCC491-4A1D-4B87-BF79-97ED29927FE6}" destId="{066EDE4C-0C29-4C01-8695-759F3881B7CF}" srcOrd="0" destOrd="1" presId="urn:microsoft.com/office/officeart/2005/8/layout/hProcess7#2"/>
    <dgm:cxn modelId="{C9DA4C35-4635-44D6-BEB1-5923F3AA2BDE}" type="presOf" srcId="{942D9C5A-85B0-4357-9BD3-0BE87DB49B71}" destId="{7BC0A1E5-C125-48B9-A699-CB0107B5BCF7}" srcOrd="0" destOrd="1" presId="urn:microsoft.com/office/officeart/2005/8/layout/hProcess7#2"/>
    <dgm:cxn modelId="{989E4B38-BC4B-487D-B630-083DFB8AA248}" srcId="{EE896E15-D000-475B-848B-803F28EF8CE9}" destId="{21903D89-6CAF-4E84-91D4-11820CEBF14F}" srcOrd="0" destOrd="0" parTransId="{934E345D-20B6-430F-94D0-05C3ED8427C9}" sibTransId="{2EE75CD7-649B-4DF5-9202-343B03F180CB}"/>
    <dgm:cxn modelId="{72E56C5B-8CC2-4042-9F13-DE3B1105F0FD}" srcId="{9E37300F-012E-44CA-B96D-718DD5F6AC87}" destId="{E66780B9-C953-4ED0-8054-B0374308D8C2}" srcOrd="5" destOrd="0" parTransId="{27A9D047-6601-4D92-A77B-BAF8F9BC48FE}" sibTransId="{9CFC4393-003A-473A-8F76-0FBDAE68420D}"/>
    <dgm:cxn modelId="{FD4C6A5D-C334-4044-9E68-B2DEE57F7E2D}" srcId="{58987B66-40E5-4B05-909A-73DB3FC79B26}" destId="{F00797A0-4E2E-481A-933A-C014DA9C2FAA}" srcOrd="1" destOrd="0" parTransId="{85DB84AA-9979-4066-A59E-1B63D3F7A8BA}" sibTransId="{B150D5D8-23E0-419C-ABD0-129A180FC10A}"/>
    <dgm:cxn modelId="{04282661-E16C-4D5E-B841-76E41C42228A}" type="presOf" srcId="{8054F610-2F3B-43CA-90AA-C3C9ECD4D732}" destId="{066EDE4C-0C29-4C01-8695-759F3881B7CF}" srcOrd="0" destOrd="3" presId="urn:microsoft.com/office/officeart/2005/8/layout/hProcess7#2"/>
    <dgm:cxn modelId="{5C8D1344-A1CD-4592-A355-1560062E85FE}" type="presOf" srcId="{811BC661-B96E-4098-A453-1DD01BB4BE0D}" destId="{7BC0A1E5-C125-48B9-A699-CB0107B5BCF7}" srcOrd="0" destOrd="6" presId="urn:microsoft.com/office/officeart/2005/8/layout/hProcess7#2"/>
    <dgm:cxn modelId="{3CC1BE48-2745-4318-AD52-2ECA4D614A89}" type="presOf" srcId="{26D4E2C7-AB25-4FC6-8ABB-4C56D52D9A28}" destId="{7BC0A1E5-C125-48B9-A699-CB0107B5BCF7}" srcOrd="0" destOrd="4" presId="urn:microsoft.com/office/officeart/2005/8/layout/hProcess7#2"/>
    <dgm:cxn modelId="{23E31F69-2399-4622-86E9-27B895AE2927}" type="presOf" srcId="{748A0E0E-BC3B-4743-A244-BB8161BE1C8F}" destId="{108DFA31-1818-403C-BE97-1ED2932C309B}" srcOrd="0" destOrd="2" presId="urn:microsoft.com/office/officeart/2005/8/layout/hProcess7#2"/>
    <dgm:cxn modelId="{D8B0726A-F1D7-4295-9655-1BEBC4E81B2C}" srcId="{9E37300F-012E-44CA-B96D-718DD5F6AC87}" destId="{C5E744BD-901E-43FA-A1DB-12845768023D}" srcOrd="0" destOrd="0" parTransId="{93DB0956-CB66-40E4-A783-DEBA04B58046}" sibTransId="{215B23DE-1F94-40DC-9B03-95F389D51F8A}"/>
    <dgm:cxn modelId="{8506766D-0330-4854-AB2C-215C7E91D5E3}" srcId="{EE896E15-D000-475B-848B-803F28EF8CE9}" destId="{02B94A7D-7096-4F6B-8D09-0BAE64B5E6F2}" srcOrd="2" destOrd="0" parTransId="{15C21444-79E5-4D12-963B-BE893B4F2D27}" sibTransId="{124AC79B-376C-49F0-9F5A-0ED2E9E196F4}"/>
    <dgm:cxn modelId="{93C9DA76-745B-4FA8-A0DE-C7E36DF01F73}" type="presOf" srcId="{58987B66-40E5-4B05-909A-73DB3FC79B26}" destId="{78DCFD88-081B-4D99-871D-091F22EC60CF}" srcOrd="0" destOrd="0" presId="urn:microsoft.com/office/officeart/2005/8/layout/hProcess7#2"/>
    <dgm:cxn modelId="{6375B47B-E30F-4CA3-B931-8FEF022CD070}" srcId="{9E37300F-012E-44CA-B96D-718DD5F6AC87}" destId="{811BC661-B96E-4098-A453-1DD01BB4BE0D}" srcOrd="6" destOrd="0" parTransId="{D5624774-558F-4D56-9B1B-90E879CE4388}" sibTransId="{0579D31E-2CB9-427E-83D8-2C587EA61CDD}"/>
    <dgm:cxn modelId="{2A78217F-6038-4C98-BA03-B046FEFA4CEC}" srcId="{9E37300F-012E-44CA-B96D-718DD5F6AC87}" destId="{1130FCB1-8FF6-4618-B32E-E3250A1CEAD4}" srcOrd="3" destOrd="0" parTransId="{8F7BFB7A-3CEE-490A-9B83-7323B82B9913}" sibTransId="{BD69B0CC-69F7-460E-BCB3-5D84B1FE27C2}"/>
    <dgm:cxn modelId="{6EA99D8A-3A29-4BAF-BEFD-4F785DC2FC3A}" srcId="{58987B66-40E5-4B05-909A-73DB3FC79B26}" destId="{748A0E0E-BC3B-4743-A244-BB8161BE1C8F}" srcOrd="2" destOrd="0" parTransId="{5041059C-E14F-4985-A965-A1249A9AEFC2}" sibTransId="{46AC7CFB-FF88-46A9-90BF-989978F9C814}"/>
    <dgm:cxn modelId="{6BA8E1AB-D36A-4F63-987A-7CF4F6570A2A}" srcId="{EE896E15-D000-475B-848B-803F28EF8CE9}" destId="{DDFCC491-4A1D-4B87-BF79-97ED29927FE6}" srcOrd="1" destOrd="0" parTransId="{52F53C8A-9586-4681-B228-A6DDEFE2303F}" sibTransId="{3F850834-2E4F-40BE-817D-ED1976CC5AAC}"/>
    <dgm:cxn modelId="{9E3F44B4-AD51-4E6C-A882-9B7A32B8A4C6}" type="presOf" srcId="{9E37300F-012E-44CA-B96D-718DD5F6AC87}" destId="{B6F41065-4111-40E9-9CC9-1A774E7C9EB6}" srcOrd="0" destOrd="0" presId="urn:microsoft.com/office/officeart/2005/8/layout/hProcess7#2"/>
    <dgm:cxn modelId="{7F6DEAB7-C18C-4829-AD48-BD423ABCD016}" srcId="{5B1AF916-1254-4934-A460-A16993AD4BFB}" destId="{EE896E15-D000-475B-848B-803F28EF8CE9}" srcOrd="2" destOrd="0" parTransId="{AD7018D3-7CF8-4D61-B1BA-C02E6DAF38B0}" sibTransId="{DFB8C491-FE26-4564-B560-9AC9DB0E8039}"/>
    <dgm:cxn modelId="{0E3322B8-817B-4FC0-B591-053CBD255442}" srcId="{9E37300F-012E-44CA-B96D-718DD5F6AC87}" destId="{C1686700-6BAA-4FFA-ADD5-649686A4476D}" srcOrd="2" destOrd="0" parTransId="{D101CF9C-6BA1-4DB3-B93A-818CDBBC40CB}" sibTransId="{BAE84A4C-5B6D-482C-B4AA-962269EAD2C8}"/>
    <dgm:cxn modelId="{365F28BD-2927-4C0C-BBAD-83785EE53972}" srcId="{5B1AF916-1254-4934-A460-A16993AD4BFB}" destId="{58987B66-40E5-4B05-909A-73DB3FC79B26}" srcOrd="0" destOrd="0" parTransId="{EF863968-F139-467E-B242-64BF1C3D13AF}" sibTransId="{1419C76E-AAE9-4216-B3A3-B2146AAD0E52}"/>
    <dgm:cxn modelId="{FCAFC3BF-4A69-48C9-9A36-25F0C7048A29}" type="presOf" srcId="{F00797A0-4E2E-481A-933A-C014DA9C2FAA}" destId="{108DFA31-1818-403C-BE97-1ED2932C309B}" srcOrd="0" destOrd="1" presId="urn:microsoft.com/office/officeart/2005/8/layout/hProcess7#2"/>
    <dgm:cxn modelId="{E3555AC0-F69E-4792-B7F7-4CCD028219CB}" type="presOf" srcId="{9E37300F-012E-44CA-B96D-718DD5F6AC87}" destId="{F0386CD7-9319-4925-9E04-CB4FFC392F43}" srcOrd="1" destOrd="0" presId="urn:microsoft.com/office/officeart/2005/8/layout/hProcess7#2"/>
    <dgm:cxn modelId="{282FDEC9-1440-42F9-A87D-0C64531784B6}" type="presOf" srcId="{97213D5F-12E2-4D34-99DB-6DCF019B055C}" destId="{108DFA31-1818-403C-BE97-1ED2932C309B}" srcOrd="0" destOrd="0" presId="urn:microsoft.com/office/officeart/2005/8/layout/hProcess7#2"/>
    <dgm:cxn modelId="{B235FACA-C59C-42FD-834B-D6AD94A1F18D}" type="presOf" srcId="{5B1AF916-1254-4934-A460-A16993AD4BFB}" destId="{39D3A1C8-C522-4FE3-A5CE-F9814FF29616}" srcOrd="0" destOrd="0" presId="urn:microsoft.com/office/officeart/2005/8/layout/hProcess7#2"/>
    <dgm:cxn modelId="{F49E5BD0-0B8F-45B8-B8EB-D3A9F9626E4E}" type="presOf" srcId="{02B94A7D-7096-4F6B-8D09-0BAE64B5E6F2}" destId="{066EDE4C-0C29-4C01-8695-759F3881B7CF}" srcOrd="0" destOrd="2" presId="urn:microsoft.com/office/officeart/2005/8/layout/hProcess7#2"/>
    <dgm:cxn modelId="{C95BBBD0-54C0-487F-AFFF-282D5B6E2B50}" srcId="{58987B66-40E5-4B05-909A-73DB3FC79B26}" destId="{97213D5F-12E2-4D34-99DB-6DCF019B055C}" srcOrd="0" destOrd="0" parTransId="{0E67904E-966A-4B2F-B082-10E9F33D9FA7}" sibTransId="{045BF75D-32EB-41D9-8B98-2A574DD934F3}"/>
    <dgm:cxn modelId="{779C64D8-625B-4E0D-A9DC-C048FA3EE6E5}" type="presOf" srcId="{21903D89-6CAF-4E84-91D4-11820CEBF14F}" destId="{066EDE4C-0C29-4C01-8695-759F3881B7CF}" srcOrd="0" destOrd="0" presId="urn:microsoft.com/office/officeart/2005/8/layout/hProcess7#2"/>
    <dgm:cxn modelId="{8306F3E5-2A3B-4066-87D1-2FE11D308417}" srcId="{5B1AF916-1254-4934-A460-A16993AD4BFB}" destId="{9E37300F-012E-44CA-B96D-718DD5F6AC87}" srcOrd="1" destOrd="0" parTransId="{410FD17D-CE82-425C-98C7-5AFFCA7A2E19}" sibTransId="{EB5E6453-87F9-4015-B36D-3BF1113EC928}"/>
    <dgm:cxn modelId="{C9A9A6DF-A344-42E7-9A97-50CF13844FD5}" type="presParOf" srcId="{39D3A1C8-C522-4FE3-A5CE-F9814FF29616}" destId="{DC3CFB95-DC9E-4257-A88C-0432A42E9ECB}" srcOrd="0" destOrd="0" presId="urn:microsoft.com/office/officeart/2005/8/layout/hProcess7#2"/>
    <dgm:cxn modelId="{54C0CAA5-5F8A-4067-9A01-6C9BE88FDC47}" type="presParOf" srcId="{DC3CFB95-DC9E-4257-A88C-0432A42E9ECB}" destId="{78DCFD88-081B-4D99-871D-091F22EC60CF}" srcOrd="0" destOrd="0" presId="urn:microsoft.com/office/officeart/2005/8/layout/hProcess7#2"/>
    <dgm:cxn modelId="{C79EE9F6-950A-454D-8341-2F16AFF4FA6C}" type="presParOf" srcId="{DC3CFB95-DC9E-4257-A88C-0432A42E9ECB}" destId="{A9AB36F8-245B-4C92-AD8D-BA2EFDC7D9E3}" srcOrd="1" destOrd="0" presId="urn:microsoft.com/office/officeart/2005/8/layout/hProcess7#2"/>
    <dgm:cxn modelId="{627AEBEF-DFBD-4F61-8618-0D1BDB67811A}" type="presParOf" srcId="{DC3CFB95-DC9E-4257-A88C-0432A42E9ECB}" destId="{108DFA31-1818-403C-BE97-1ED2932C309B}" srcOrd="2" destOrd="0" presId="urn:microsoft.com/office/officeart/2005/8/layout/hProcess7#2"/>
    <dgm:cxn modelId="{A3547FAF-1F77-40E6-A063-FE4BBEB08F15}" type="presParOf" srcId="{39D3A1C8-C522-4FE3-A5CE-F9814FF29616}" destId="{5BE8C5F6-18B4-45CB-A872-745122ECFE3D}" srcOrd="1" destOrd="0" presId="urn:microsoft.com/office/officeart/2005/8/layout/hProcess7#2"/>
    <dgm:cxn modelId="{9B89E7DD-DA28-4D86-A256-AC43C6C00FB8}" type="presParOf" srcId="{39D3A1C8-C522-4FE3-A5CE-F9814FF29616}" destId="{296A2259-BEC2-4A23-98D5-7600F2B617C4}" srcOrd="2" destOrd="0" presId="urn:microsoft.com/office/officeart/2005/8/layout/hProcess7#2"/>
    <dgm:cxn modelId="{245C8BF3-9EEE-4FA4-92C1-30DC5882AEC4}" type="presParOf" srcId="{296A2259-BEC2-4A23-98D5-7600F2B617C4}" destId="{6AAF2D90-69CB-4179-A465-300DFD47A7DD}" srcOrd="0" destOrd="0" presId="urn:microsoft.com/office/officeart/2005/8/layout/hProcess7#2"/>
    <dgm:cxn modelId="{E86D273F-2744-48D2-918E-0FBF67FF9B50}" type="presParOf" srcId="{296A2259-BEC2-4A23-98D5-7600F2B617C4}" destId="{38606385-B61F-4E25-A843-8BB09E4DA9E3}" srcOrd="1" destOrd="0" presId="urn:microsoft.com/office/officeart/2005/8/layout/hProcess7#2"/>
    <dgm:cxn modelId="{CBB3E877-0B09-4D33-AD53-1C0ABACC20B1}" type="presParOf" srcId="{296A2259-BEC2-4A23-98D5-7600F2B617C4}" destId="{42B0C080-C29F-423F-8E6E-C510AC347A37}" srcOrd="2" destOrd="0" presId="urn:microsoft.com/office/officeart/2005/8/layout/hProcess7#2"/>
    <dgm:cxn modelId="{CE6EC632-FE5F-4FAF-9504-9C0855FF61C4}" type="presParOf" srcId="{39D3A1C8-C522-4FE3-A5CE-F9814FF29616}" destId="{78B22EBD-67D6-45BA-949B-3AC869E85147}" srcOrd="3" destOrd="0" presId="urn:microsoft.com/office/officeart/2005/8/layout/hProcess7#2"/>
    <dgm:cxn modelId="{4AB133FC-7552-4177-8231-CD442A44CD19}" type="presParOf" srcId="{39D3A1C8-C522-4FE3-A5CE-F9814FF29616}" destId="{271BA3D5-833E-45E3-88CA-70D62DBA2F4D}" srcOrd="4" destOrd="0" presId="urn:microsoft.com/office/officeart/2005/8/layout/hProcess7#2"/>
    <dgm:cxn modelId="{2EC3B292-2A05-4FFA-8980-0304F0F0E9EE}" type="presParOf" srcId="{271BA3D5-833E-45E3-88CA-70D62DBA2F4D}" destId="{B6F41065-4111-40E9-9CC9-1A774E7C9EB6}" srcOrd="0" destOrd="0" presId="urn:microsoft.com/office/officeart/2005/8/layout/hProcess7#2"/>
    <dgm:cxn modelId="{A13C3017-EF53-4207-A870-DB6DBEC65199}" type="presParOf" srcId="{271BA3D5-833E-45E3-88CA-70D62DBA2F4D}" destId="{F0386CD7-9319-4925-9E04-CB4FFC392F43}" srcOrd="1" destOrd="0" presId="urn:microsoft.com/office/officeart/2005/8/layout/hProcess7#2"/>
    <dgm:cxn modelId="{78A6E84B-0C4A-4ED2-8162-389BCB790FDA}" type="presParOf" srcId="{271BA3D5-833E-45E3-88CA-70D62DBA2F4D}" destId="{7BC0A1E5-C125-48B9-A699-CB0107B5BCF7}" srcOrd="2" destOrd="0" presId="urn:microsoft.com/office/officeart/2005/8/layout/hProcess7#2"/>
    <dgm:cxn modelId="{A5E0BE74-B160-4934-8525-1A733E452253}" type="presParOf" srcId="{39D3A1C8-C522-4FE3-A5CE-F9814FF29616}" destId="{D889093D-37AE-454C-8C66-8BD52B4B3E3C}" srcOrd="5" destOrd="0" presId="urn:microsoft.com/office/officeart/2005/8/layout/hProcess7#2"/>
    <dgm:cxn modelId="{04AFD1DC-0EBF-4A6C-92D9-CAB98B33A297}" type="presParOf" srcId="{39D3A1C8-C522-4FE3-A5CE-F9814FF29616}" destId="{23E50E46-956C-4889-8375-CE96AF5F626C}" srcOrd="6" destOrd="0" presId="urn:microsoft.com/office/officeart/2005/8/layout/hProcess7#2"/>
    <dgm:cxn modelId="{427C9B95-B55C-4177-8D57-568EC6DFF9F4}" type="presParOf" srcId="{23E50E46-956C-4889-8375-CE96AF5F626C}" destId="{6B2012EB-088A-47B0-B938-674BD6D65B8B}" srcOrd="0" destOrd="0" presId="urn:microsoft.com/office/officeart/2005/8/layout/hProcess7#2"/>
    <dgm:cxn modelId="{4CD64D76-AFF9-4A05-BF2E-ED3484CC492B}" type="presParOf" srcId="{23E50E46-956C-4889-8375-CE96AF5F626C}" destId="{81F9D3FF-A565-4A1A-80F0-0E49037DAB49}" srcOrd="1" destOrd="0" presId="urn:microsoft.com/office/officeart/2005/8/layout/hProcess7#2"/>
    <dgm:cxn modelId="{3ED3542D-E414-446E-AFDC-E1F96E967E71}" type="presParOf" srcId="{23E50E46-956C-4889-8375-CE96AF5F626C}" destId="{6210EB23-B090-4FA3-873A-EDCD5108EC06}" srcOrd="2" destOrd="0" presId="urn:microsoft.com/office/officeart/2005/8/layout/hProcess7#2"/>
    <dgm:cxn modelId="{BA2D8715-D916-40D2-A747-A29B78143270}" type="presParOf" srcId="{39D3A1C8-C522-4FE3-A5CE-F9814FF29616}" destId="{D31CC3D2-174B-49DB-9989-F3A2CDC081D1}" srcOrd="7" destOrd="0" presId="urn:microsoft.com/office/officeart/2005/8/layout/hProcess7#2"/>
    <dgm:cxn modelId="{3E522000-0790-49A8-BA3F-021DF682F4E4}" type="presParOf" srcId="{39D3A1C8-C522-4FE3-A5CE-F9814FF29616}" destId="{82D9C57F-E017-4C90-AD5C-EC739138A7D1}" srcOrd="8" destOrd="0" presId="urn:microsoft.com/office/officeart/2005/8/layout/hProcess7#2"/>
    <dgm:cxn modelId="{1DC4F619-0160-45F9-8E76-2B9884B79F6A}" type="presParOf" srcId="{82D9C57F-E017-4C90-AD5C-EC739138A7D1}" destId="{3DE23967-8EBA-4D41-9B57-CFFE2C70C394}" srcOrd="0" destOrd="0" presId="urn:microsoft.com/office/officeart/2005/8/layout/hProcess7#2"/>
    <dgm:cxn modelId="{3D4A4A37-868C-4B67-9C0B-7B9417D4C69C}" type="presParOf" srcId="{82D9C57F-E017-4C90-AD5C-EC739138A7D1}" destId="{B6E92EA6-D6FE-418F-8539-D997BFE15CF3}" srcOrd="1" destOrd="0" presId="urn:microsoft.com/office/officeart/2005/8/layout/hProcess7#2"/>
    <dgm:cxn modelId="{92FD6813-B1AA-40EF-B415-5EB8E1ACAB3E}" type="presParOf" srcId="{82D9C57F-E017-4C90-AD5C-EC739138A7D1}" destId="{066EDE4C-0C29-4C01-8695-759F3881B7CF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65177-0F8F-4F99-BC6E-0A338ABAA314}">
      <dsp:nvSpPr>
        <dsp:cNvPr id="0" name=""/>
        <dsp:cNvSpPr/>
      </dsp:nvSpPr>
      <dsp:spPr>
        <a:xfrm>
          <a:off x="0" y="0"/>
          <a:ext cx="9024098" cy="6342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u="sng" kern="1200" dirty="0" err="1"/>
            <a:t>Фізичне</a:t>
          </a:r>
          <a:r>
            <a:rPr lang="ru-RU" sz="3000" u="sng" kern="1200" dirty="0"/>
            <a:t> </a:t>
          </a:r>
          <a:r>
            <a:rPr lang="ru-RU" sz="3000" u="sng" kern="1200" dirty="0" err="1"/>
            <a:t>середовище</a:t>
          </a:r>
          <a:r>
            <a:rPr lang="ru-RU" sz="3000" kern="1200" dirty="0"/>
            <a:t> </a:t>
          </a:r>
          <a:endParaRPr lang="uk-UA" sz="3000" kern="1200" dirty="0"/>
        </a:p>
      </dsp:txBody>
      <dsp:txXfrm>
        <a:off x="1868244" y="0"/>
        <a:ext cx="7155853" cy="634249"/>
      </dsp:txXfrm>
    </dsp:sp>
    <dsp:sp modelId="{2467AEF2-95AC-4FB7-84E3-1961DE23F13B}">
      <dsp:nvSpPr>
        <dsp:cNvPr id="0" name=""/>
        <dsp:cNvSpPr/>
      </dsp:nvSpPr>
      <dsp:spPr>
        <a:xfrm>
          <a:off x="375640" y="16267"/>
          <a:ext cx="1252256" cy="50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4EFFB-E090-47C3-9BAB-8E4C09980D77}">
      <dsp:nvSpPr>
        <dsp:cNvPr id="0" name=""/>
        <dsp:cNvSpPr/>
      </dsp:nvSpPr>
      <dsp:spPr>
        <a:xfrm>
          <a:off x="0" y="697674"/>
          <a:ext cx="9024098" cy="634249"/>
        </a:xfrm>
        <a:prstGeom prst="roundRect">
          <a:avLst>
            <a:gd name="adj" fmla="val 10000"/>
          </a:avLst>
        </a:prstGeom>
        <a:solidFill>
          <a:schemeClr val="accent4">
            <a:hueOff val="686216"/>
            <a:satOff val="2597"/>
            <a:lumOff val="-16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u="sng" kern="1200" dirty="0" err="1"/>
            <a:t>Процес</a:t>
          </a:r>
          <a:r>
            <a:rPr lang="ru-RU" sz="3000" u="sng" kern="1200" dirty="0"/>
            <a:t> </a:t>
          </a:r>
          <a:r>
            <a:rPr lang="ru-RU" sz="3000" u="sng" kern="1200" dirty="0" err="1"/>
            <a:t>навчання</a:t>
          </a:r>
          <a:endParaRPr lang="uk-UA" sz="3000" kern="1200" dirty="0"/>
        </a:p>
      </dsp:txBody>
      <dsp:txXfrm>
        <a:off x="1868244" y="697674"/>
        <a:ext cx="7155853" cy="634249"/>
      </dsp:txXfrm>
    </dsp:sp>
    <dsp:sp modelId="{58D473F2-75CA-4A8F-8510-61170BE3CA2F}">
      <dsp:nvSpPr>
        <dsp:cNvPr id="0" name=""/>
        <dsp:cNvSpPr/>
      </dsp:nvSpPr>
      <dsp:spPr>
        <a:xfrm>
          <a:off x="303772" y="761098"/>
          <a:ext cx="1324123" cy="50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E69CA-08AE-4AFE-B2F9-EF4F449BB907}">
      <dsp:nvSpPr>
        <dsp:cNvPr id="0" name=""/>
        <dsp:cNvSpPr/>
      </dsp:nvSpPr>
      <dsp:spPr>
        <a:xfrm>
          <a:off x="0" y="1395348"/>
          <a:ext cx="9024098" cy="634249"/>
        </a:xfrm>
        <a:prstGeom prst="roundRect">
          <a:avLst>
            <a:gd name="adj" fmla="val 10000"/>
          </a:avLst>
        </a:prstGeom>
        <a:solidFill>
          <a:schemeClr val="accent4">
            <a:hueOff val="1372431"/>
            <a:satOff val="5195"/>
            <a:lumOff val="-33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u="sng" kern="1200" dirty="0" err="1"/>
            <a:t>Навчальні</a:t>
          </a:r>
          <a:r>
            <a:rPr lang="ru-RU" sz="3000" u="sng" kern="1200" dirty="0"/>
            <a:t> </a:t>
          </a:r>
          <a:r>
            <a:rPr lang="ru-RU" sz="3000" u="sng" kern="1200" dirty="0" err="1"/>
            <a:t>плани</a:t>
          </a:r>
          <a:endParaRPr lang="uk-UA" sz="3000" kern="1200" dirty="0"/>
        </a:p>
      </dsp:txBody>
      <dsp:txXfrm>
        <a:off x="1868244" y="1395348"/>
        <a:ext cx="7155853" cy="634249"/>
      </dsp:txXfrm>
    </dsp:sp>
    <dsp:sp modelId="{3622A7C0-0032-437E-871D-278BBABF336F}">
      <dsp:nvSpPr>
        <dsp:cNvPr id="0" name=""/>
        <dsp:cNvSpPr/>
      </dsp:nvSpPr>
      <dsp:spPr>
        <a:xfrm>
          <a:off x="339580" y="1458773"/>
          <a:ext cx="1252508" cy="50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3CA1C-DFA3-4CAC-B291-B719D0992C08}">
      <dsp:nvSpPr>
        <dsp:cNvPr id="0" name=""/>
        <dsp:cNvSpPr/>
      </dsp:nvSpPr>
      <dsp:spPr>
        <a:xfrm>
          <a:off x="0" y="2093022"/>
          <a:ext cx="9024098" cy="634249"/>
        </a:xfrm>
        <a:prstGeom prst="roundRect">
          <a:avLst>
            <a:gd name="adj" fmla="val 10000"/>
          </a:avLst>
        </a:prstGeom>
        <a:solidFill>
          <a:schemeClr val="accent4">
            <a:hueOff val="2058647"/>
            <a:satOff val="7792"/>
            <a:lumOff val="-50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u="sng" kern="1200"/>
            <a:t>Вказівки</a:t>
          </a:r>
          <a:endParaRPr lang="uk-UA" sz="3000" kern="1200" dirty="0"/>
        </a:p>
      </dsp:txBody>
      <dsp:txXfrm>
        <a:off x="1868244" y="2093022"/>
        <a:ext cx="7155853" cy="634249"/>
      </dsp:txXfrm>
    </dsp:sp>
    <dsp:sp modelId="{5B63B059-93CA-418D-BBAD-397A5C268885}">
      <dsp:nvSpPr>
        <dsp:cNvPr id="0" name=""/>
        <dsp:cNvSpPr/>
      </dsp:nvSpPr>
      <dsp:spPr>
        <a:xfrm>
          <a:off x="320837" y="2156447"/>
          <a:ext cx="1289994" cy="50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5CB2E-7026-4C42-90AC-B839AC235F61}">
      <dsp:nvSpPr>
        <dsp:cNvPr id="0" name=""/>
        <dsp:cNvSpPr/>
      </dsp:nvSpPr>
      <dsp:spPr>
        <a:xfrm>
          <a:off x="0" y="2790696"/>
          <a:ext cx="9024098" cy="634249"/>
        </a:xfrm>
        <a:prstGeom prst="roundRect">
          <a:avLst>
            <a:gd name="adj" fmla="val 10000"/>
          </a:avLst>
        </a:prstGeom>
        <a:solidFill>
          <a:schemeClr val="accent4">
            <a:hueOff val="2744863"/>
            <a:satOff val="10390"/>
            <a:lumOff val="-67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u="sng" kern="1200"/>
            <a:t>Матеріали</a:t>
          </a:r>
          <a:endParaRPr lang="uk-UA" sz="3000" kern="1200" dirty="0"/>
        </a:p>
      </dsp:txBody>
      <dsp:txXfrm>
        <a:off x="1868244" y="2790696"/>
        <a:ext cx="7155853" cy="634249"/>
      </dsp:txXfrm>
    </dsp:sp>
    <dsp:sp modelId="{429E876F-F93C-45B2-A17E-3429865E859B}">
      <dsp:nvSpPr>
        <dsp:cNvPr id="0" name=""/>
        <dsp:cNvSpPr/>
      </dsp:nvSpPr>
      <dsp:spPr>
        <a:xfrm>
          <a:off x="321676" y="2854121"/>
          <a:ext cx="1288316" cy="50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77565-45B2-4C14-A752-0C0EBECC269E}">
      <dsp:nvSpPr>
        <dsp:cNvPr id="0" name=""/>
        <dsp:cNvSpPr/>
      </dsp:nvSpPr>
      <dsp:spPr>
        <a:xfrm>
          <a:off x="0" y="3488370"/>
          <a:ext cx="9024098" cy="634249"/>
        </a:xfrm>
        <a:prstGeom prst="roundRect">
          <a:avLst>
            <a:gd name="adj" fmla="val 10000"/>
          </a:avLst>
        </a:prstGeom>
        <a:solidFill>
          <a:schemeClr val="accent4">
            <a:hueOff val="3431078"/>
            <a:satOff val="12987"/>
            <a:lumOff val="-84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u="sng" kern="1200" dirty="0" err="1"/>
            <a:t>Поведінка</a:t>
          </a:r>
          <a:endParaRPr lang="uk-UA" sz="3000" kern="1200" dirty="0"/>
        </a:p>
      </dsp:txBody>
      <dsp:txXfrm>
        <a:off x="1868244" y="3488370"/>
        <a:ext cx="7155853" cy="634249"/>
      </dsp:txXfrm>
    </dsp:sp>
    <dsp:sp modelId="{9D12F167-3707-4E34-AD56-A6FFCA242243}">
      <dsp:nvSpPr>
        <dsp:cNvPr id="0" name=""/>
        <dsp:cNvSpPr/>
      </dsp:nvSpPr>
      <dsp:spPr>
        <a:xfrm>
          <a:off x="303772" y="3551795"/>
          <a:ext cx="1324123" cy="50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17277-5AD3-404B-BADB-43EFF1A9FCF3}">
      <dsp:nvSpPr>
        <dsp:cNvPr id="0" name=""/>
        <dsp:cNvSpPr/>
      </dsp:nvSpPr>
      <dsp:spPr>
        <a:xfrm>
          <a:off x="0" y="4186044"/>
          <a:ext cx="9024098" cy="634249"/>
        </a:xfrm>
        <a:prstGeom prst="roundRect">
          <a:avLst>
            <a:gd name="adj" fmla="val 10000"/>
          </a:avLst>
        </a:prstGeom>
        <a:solidFill>
          <a:schemeClr val="accent4">
            <a:hueOff val="4117294"/>
            <a:satOff val="15585"/>
            <a:lumOff val="-100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u="sng" kern="1200"/>
            <a:t>Організаційні навики</a:t>
          </a:r>
          <a:endParaRPr lang="uk-UA" sz="3000" kern="1200" dirty="0"/>
        </a:p>
      </dsp:txBody>
      <dsp:txXfrm>
        <a:off x="1868244" y="4186044"/>
        <a:ext cx="7155853" cy="634249"/>
      </dsp:txXfrm>
    </dsp:sp>
    <dsp:sp modelId="{45A3918F-2555-4256-B8C9-B23CC73D9A23}">
      <dsp:nvSpPr>
        <dsp:cNvPr id="0" name=""/>
        <dsp:cNvSpPr/>
      </dsp:nvSpPr>
      <dsp:spPr>
        <a:xfrm>
          <a:off x="357484" y="4249469"/>
          <a:ext cx="1216701" cy="50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E364A-61D3-46A3-9689-75E68E8C0CB2}">
      <dsp:nvSpPr>
        <dsp:cNvPr id="0" name=""/>
        <dsp:cNvSpPr/>
      </dsp:nvSpPr>
      <dsp:spPr>
        <a:xfrm>
          <a:off x="0" y="4883718"/>
          <a:ext cx="9024098" cy="634249"/>
        </a:xfrm>
        <a:prstGeom prst="roundRect">
          <a:avLst>
            <a:gd name="adj" fmla="val 10000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u="sng" kern="1200" dirty="0" err="1"/>
            <a:t>Сенсорні</a:t>
          </a:r>
          <a:r>
            <a:rPr lang="ru-RU" sz="3000" u="sng" kern="1200" dirty="0"/>
            <a:t> потреби</a:t>
          </a:r>
          <a:r>
            <a:rPr lang="ru-RU" sz="3000" kern="1200" dirty="0"/>
            <a:t> </a:t>
          </a:r>
          <a:endParaRPr lang="uk-UA" sz="3000" kern="1200" dirty="0"/>
        </a:p>
      </dsp:txBody>
      <dsp:txXfrm>
        <a:off x="1868244" y="4883718"/>
        <a:ext cx="7155853" cy="634249"/>
      </dsp:txXfrm>
    </dsp:sp>
    <dsp:sp modelId="{3E16231B-D34F-46A5-9865-0385F9F779C1}">
      <dsp:nvSpPr>
        <dsp:cNvPr id="0" name=""/>
        <dsp:cNvSpPr/>
      </dsp:nvSpPr>
      <dsp:spPr>
        <a:xfrm>
          <a:off x="338741" y="4947143"/>
          <a:ext cx="1254187" cy="507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8E298-15B0-404C-9EC2-DB465AFAEFFC}">
      <dsp:nvSpPr>
        <dsp:cNvPr id="0" name=""/>
        <dsp:cNvSpPr/>
      </dsp:nvSpPr>
      <dsp:spPr>
        <a:xfrm>
          <a:off x="0" y="0"/>
          <a:ext cx="10358203" cy="1273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B8A72-F0FC-4E7F-ACB5-DA49C132BB81}">
      <dsp:nvSpPr>
        <dsp:cNvPr id="0" name=""/>
        <dsp:cNvSpPr/>
      </dsp:nvSpPr>
      <dsp:spPr>
        <a:xfrm>
          <a:off x="286465" y="101494"/>
          <a:ext cx="3042722" cy="16433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C86A8-8F79-4232-B8FA-93394A902335}">
      <dsp:nvSpPr>
        <dsp:cNvPr id="0" name=""/>
        <dsp:cNvSpPr/>
      </dsp:nvSpPr>
      <dsp:spPr>
        <a:xfrm rot="10800000">
          <a:off x="250774" y="1734661"/>
          <a:ext cx="3042722" cy="8090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Зона для групової роботи</a:t>
          </a:r>
          <a:endParaRPr lang="ru-RU" sz="1900" kern="1200" dirty="0"/>
        </a:p>
      </dsp:txBody>
      <dsp:txXfrm rot="10800000">
        <a:off x="275655" y="1734661"/>
        <a:ext cx="2992960" cy="784176"/>
      </dsp:txXfrm>
    </dsp:sp>
    <dsp:sp modelId="{CD2E42CD-CA08-4DA0-83BF-E57143BD53BB}">
      <dsp:nvSpPr>
        <dsp:cNvPr id="0" name=""/>
        <dsp:cNvSpPr/>
      </dsp:nvSpPr>
      <dsp:spPr>
        <a:xfrm>
          <a:off x="3657740" y="124468"/>
          <a:ext cx="3042722" cy="1579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26BD1-1643-4670-93F9-63F0880B83D9}">
      <dsp:nvSpPr>
        <dsp:cNvPr id="0" name=""/>
        <dsp:cNvSpPr/>
      </dsp:nvSpPr>
      <dsp:spPr>
        <a:xfrm rot="10800000">
          <a:off x="3642739" y="1713780"/>
          <a:ext cx="3042722" cy="8912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Зона для індивідуальних занять</a:t>
          </a:r>
          <a:endParaRPr lang="ru-RU" sz="1900" kern="1200" dirty="0"/>
        </a:p>
      </dsp:txBody>
      <dsp:txXfrm rot="10800000">
        <a:off x="3670149" y="1713780"/>
        <a:ext cx="2987902" cy="863862"/>
      </dsp:txXfrm>
    </dsp:sp>
    <dsp:sp modelId="{45339D6A-6F99-4B08-B713-0C3FA794390F}">
      <dsp:nvSpPr>
        <dsp:cNvPr id="0" name=""/>
        <dsp:cNvSpPr/>
      </dsp:nvSpPr>
      <dsp:spPr>
        <a:xfrm>
          <a:off x="7004734" y="104213"/>
          <a:ext cx="3042722" cy="1628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F353D-067D-4C1C-B81E-D286AD5C6AD3}">
      <dsp:nvSpPr>
        <dsp:cNvPr id="0" name=""/>
        <dsp:cNvSpPr/>
      </dsp:nvSpPr>
      <dsp:spPr>
        <a:xfrm rot="10800000">
          <a:off x="7034705" y="1687837"/>
          <a:ext cx="3042722" cy="9232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Зона сенсорного розвантаження</a:t>
          </a:r>
          <a:endParaRPr lang="ru-RU" sz="1900" kern="1200" dirty="0"/>
        </a:p>
      </dsp:txBody>
      <dsp:txXfrm rot="10800000">
        <a:off x="7063099" y="1687837"/>
        <a:ext cx="2985934" cy="894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CFD88-081B-4D99-871D-091F22EC60CF}">
      <dsp:nvSpPr>
        <dsp:cNvPr id="0" name=""/>
        <dsp:cNvSpPr/>
      </dsp:nvSpPr>
      <dsp:spPr>
        <a:xfrm>
          <a:off x="7661" y="-19057"/>
          <a:ext cx="3248378" cy="535276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Розклад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862136" y="1850740"/>
        <a:ext cx="4389270" cy="649675"/>
      </dsp:txXfrm>
    </dsp:sp>
    <dsp:sp modelId="{108DFA31-1818-403C-BE97-1ED2932C309B}">
      <dsp:nvSpPr>
        <dsp:cNvPr id="0" name=""/>
        <dsp:cNvSpPr/>
      </dsp:nvSpPr>
      <dsp:spPr>
        <a:xfrm>
          <a:off x="657336" y="-19057"/>
          <a:ext cx="2420041" cy="5352768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Список правил та вимог навчального закладу;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 розклад та план уроків;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покрокові інструкції.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336" y="-19057"/>
        <a:ext cx="2420041" cy="5352768"/>
      </dsp:txXfrm>
    </dsp:sp>
    <dsp:sp modelId="{B6F41065-4111-40E9-9CC9-1A774E7C9EB6}">
      <dsp:nvSpPr>
        <dsp:cNvPr id="0" name=""/>
        <dsp:cNvSpPr/>
      </dsp:nvSpPr>
      <dsp:spPr>
        <a:xfrm>
          <a:off x="3369732" y="-19057"/>
          <a:ext cx="4042834" cy="539116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Формат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завдань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563638" y="1787036"/>
        <a:ext cx="4420755" cy="808566"/>
      </dsp:txXfrm>
    </dsp:sp>
    <dsp:sp modelId="{38606385-B61F-4E25-A843-8BB09E4DA9E3}">
      <dsp:nvSpPr>
        <dsp:cNvPr id="0" name=""/>
        <dsp:cNvSpPr/>
      </dsp:nvSpPr>
      <dsp:spPr>
        <a:xfrm rot="5400000">
          <a:off x="3099463" y="3079939"/>
          <a:ext cx="573021" cy="487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0A1E5-C125-48B9-A699-CB0107B5BCF7}">
      <dsp:nvSpPr>
        <dsp:cNvPr id="0" name=""/>
        <dsp:cNvSpPr/>
      </dsp:nvSpPr>
      <dsp:spPr>
        <a:xfrm>
          <a:off x="4120701" y="-19057"/>
          <a:ext cx="3011911" cy="5391164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Розділяти завдання на кілька, меншої тривалості та складності;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надавати більше часу;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покрокові інструкції, частіші повторення;</a:t>
          </a: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моделювання ситуацій, картки-інструкції й картки з наочним матеріалом.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0701" y="-19057"/>
        <a:ext cx="3011911" cy="5391164"/>
      </dsp:txXfrm>
    </dsp:sp>
    <dsp:sp modelId="{3DE23967-8EBA-4D41-9B57-CFFE2C70C394}">
      <dsp:nvSpPr>
        <dsp:cNvPr id="0" name=""/>
        <dsp:cNvSpPr/>
      </dsp:nvSpPr>
      <dsp:spPr>
        <a:xfrm>
          <a:off x="7526260" y="-19057"/>
          <a:ext cx="3248378" cy="539116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Перерви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5640720" y="1866482"/>
        <a:ext cx="4420755" cy="649675"/>
      </dsp:txXfrm>
    </dsp:sp>
    <dsp:sp modelId="{81F9D3FF-A565-4A1A-80F0-0E49037DAB49}">
      <dsp:nvSpPr>
        <dsp:cNvPr id="0" name=""/>
        <dsp:cNvSpPr/>
      </dsp:nvSpPr>
      <dsp:spPr>
        <a:xfrm rot="5400000">
          <a:off x="7255991" y="3079939"/>
          <a:ext cx="573021" cy="487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EDE4C-0C29-4C01-8695-759F3881B7CF}">
      <dsp:nvSpPr>
        <dsp:cNvPr id="0" name=""/>
        <dsp:cNvSpPr/>
      </dsp:nvSpPr>
      <dsp:spPr>
        <a:xfrm>
          <a:off x="8175936" y="-19057"/>
          <a:ext cx="2420041" cy="5391164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Система додаткових перерв у 2–5 хвилини, кожні чверть години під час уроку, але не більше трьох; 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чітко </a:t>
          </a: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обговорені та оформлені у візуальну інструкцію правила поведінки впродовж таких невеликих перерв.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75936" y="-19057"/>
        <a:ext cx="2420041" cy="5391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CFD88-081B-4D99-871D-091F22EC60CF}">
      <dsp:nvSpPr>
        <dsp:cNvPr id="0" name=""/>
        <dsp:cNvSpPr/>
      </dsp:nvSpPr>
      <dsp:spPr>
        <a:xfrm>
          <a:off x="7701" y="190505"/>
          <a:ext cx="3265596" cy="577214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Індивідуальний підбір об’єктів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2032320" y="2230526"/>
        <a:ext cx="4733162" cy="653119"/>
      </dsp:txXfrm>
    </dsp:sp>
    <dsp:sp modelId="{108DFA31-1818-403C-BE97-1ED2932C309B}">
      <dsp:nvSpPr>
        <dsp:cNvPr id="0" name=""/>
        <dsp:cNvSpPr/>
      </dsp:nvSpPr>
      <dsp:spPr>
        <a:xfrm>
          <a:off x="660820" y="190505"/>
          <a:ext cx="2432869" cy="5772149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адаптовані тексти, відеоматеріали, аудіо–матеріали, буклети, макети, муляжі;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адаптаційні, допоміжні, </a:t>
          </a:r>
          <a:r>
            <a:rPr lang="uk-UA" sz="2000" b="1" i="1" kern="1200" dirty="0" err="1">
              <a:latin typeface="Times New Roman" pitchFamily="18" charset="0"/>
              <a:cs typeface="Times New Roman" pitchFamily="18" charset="0"/>
            </a:rPr>
            <a:t>роздаткові</a:t>
          </a: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, наочні, </a:t>
          </a:r>
          <a:r>
            <a:rPr lang="uk-UA" sz="2000" b="1" i="1" kern="1200" dirty="0" err="1">
              <a:latin typeface="Times New Roman" pitchFamily="18" charset="0"/>
              <a:cs typeface="Times New Roman" pitchFamily="18" charset="0"/>
            </a:rPr>
            <a:t>стимульні</a:t>
          </a: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 матеріали;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дидактичні ігри, предметні картинки, рахунковий матеріал, </a:t>
          </a:r>
          <a:r>
            <a:rPr lang="uk-UA" sz="2000" b="1" i="1" kern="1200" dirty="0" err="1">
              <a:latin typeface="Times New Roman" pitchFamily="18" charset="0"/>
              <a:cs typeface="Times New Roman" pitchFamily="18" charset="0"/>
            </a:rPr>
            <a:t>корекційні</a:t>
          </a: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 матеріали, зразки виробів, мотивуючі наліпки.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0820" y="190505"/>
        <a:ext cx="2432869" cy="5772149"/>
      </dsp:txXfrm>
    </dsp:sp>
    <dsp:sp modelId="{B6F41065-4111-40E9-9CC9-1A774E7C9EB6}">
      <dsp:nvSpPr>
        <dsp:cNvPr id="0" name=""/>
        <dsp:cNvSpPr/>
      </dsp:nvSpPr>
      <dsp:spPr>
        <a:xfrm>
          <a:off x="3387593" y="190505"/>
          <a:ext cx="4064262" cy="581023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Постійна опора на </a:t>
          </a:r>
          <a:r>
            <a:rPr lang="uk-UA" sz="2000" b="1" i="1" u="sng" kern="1200" dirty="0">
              <a:latin typeface="Times New Roman" pitchFamily="18" charset="0"/>
              <a:cs typeface="Times New Roman" pitchFamily="18" charset="0"/>
            </a:rPr>
            <a:t>наочність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411821" y="2166277"/>
        <a:ext cx="4764396" cy="812852"/>
      </dsp:txXfrm>
    </dsp:sp>
    <dsp:sp modelId="{38606385-B61F-4E25-A843-8BB09E4DA9E3}">
      <dsp:nvSpPr>
        <dsp:cNvPr id="0" name=""/>
        <dsp:cNvSpPr/>
      </dsp:nvSpPr>
      <dsp:spPr>
        <a:xfrm rot="5400000">
          <a:off x="3116050" y="3304082"/>
          <a:ext cx="575742" cy="4898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0A1E5-C125-48B9-A699-CB0107B5BCF7}">
      <dsp:nvSpPr>
        <dsp:cNvPr id="0" name=""/>
        <dsp:cNvSpPr/>
      </dsp:nvSpPr>
      <dsp:spPr>
        <a:xfrm>
          <a:off x="4142542" y="190505"/>
          <a:ext cx="3027875" cy="5810239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кожну навчальну дію підкріплювати наочністю; 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дозовані словесні вказівки та вербальні методи; 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додаткове унаочнення навчального матеріалу;  наочність конкретна, без абстрактних зображень і деталей;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замість словесної інструкції 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 а) </a:t>
          </a:r>
          <a:r>
            <a:rPr lang="uk-UA" sz="1800" b="1" i="1" u="sng" kern="1200" dirty="0">
              <a:latin typeface="Times New Roman" pitchFamily="18" charset="0"/>
              <a:cs typeface="Times New Roman" pitchFamily="18" charset="0"/>
            </a:rPr>
            <a:t>наочні інструкції</a:t>
          </a: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 (схеми, умовні позначки); 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б) використання </a:t>
          </a:r>
          <a:r>
            <a:rPr lang="uk-UA" sz="1800" b="1" i="1" u="sng" kern="1200" dirty="0">
              <a:latin typeface="Times New Roman" pitchFamily="18" charset="0"/>
              <a:cs typeface="Times New Roman" pitchFamily="18" charset="0"/>
            </a:rPr>
            <a:t>матеріалізованих опор (</a:t>
          </a: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предметів, муляжів, речей, матеріалів, </a:t>
          </a:r>
          <a:r>
            <a:rPr lang="uk-UA" sz="1800" b="1" i="1" kern="1200" dirty="0" err="1">
              <a:latin typeface="Times New Roman" pitchFamily="18" charset="0"/>
              <a:cs typeface="Times New Roman" pitchFamily="18" charset="0"/>
            </a:rPr>
            <a:t>маніпуляційних</a:t>
          </a: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b="0" i="0" kern="1200" dirty="0">
              <a:latin typeface="Times New Roman" pitchFamily="18" charset="0"/>
              <a:cs typeface="Times New Roman" pitchFamily="18" charset="0"/>
            </a:rPr>
            <a:t>предметів);</a:t>
          </a:r>
          <a:endParaRPr lang="ru-RU" sz="1800" b="0" i="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в) використання </a:t>
          </a:r>
          <a:r>
            <a:rPr lang="uk-UA" sz="1800" b="1" i="1" u="sng" kern="1200" dirty="0">
              <a:latin typeface="Times New Roman" pitchFamily="18" charset="0"/>
              <a:cs typeface="Times New Roman" pitchFamily="18" charset="0"/>
            </a:rPr>
            <a:t>додаткового унаочнення</a:t>
          </a: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 (ілюстрацій, малюнків, карт, репродукцій.) 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2542" y="190505"/>
        <a:ext cx="3027875" cy="5810239"/>
      </dsp:txXfrm>
    </dsp:sp>
    <dsp:sp modelId="{3DE23967-8EBA-4D41-9B57-CFFE2C70C394}">
      <dsp:nvSpPr>
        <dsp:cNvPr id="0" name=""/>
        <dsp:cNvSpPr/>
      </dsp:nvSpPr>
      <dsp:spPr>
        <a:xfrm>
          <a:off x="7566152" y="190505"/>
          <a:ext cx="3265596" cy="575964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latin typeface="Times New Roman" pitchFamily="18" charset="0"/>
              <a:cs typeface="Times New Roman" pitchFamily="18" charset="0"/>
            </a:rPr>
            <a:t>Графічні організатори подачі матеріалу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5531255" y="2225401"/>
        <a:ext cx="4722912" cy="653119"/>
      </dsp:txXfrm>
    </dsp:sp>
    <dsp:sp modelId="{81F9D3FF-A565-4A1A-80F0-0E49037DAB49}">
      <dsp:nvSpPr>
        <dsp:cNvPr id="0" name=""/>
        <dsp:cNvSpPr/>
      </dsp:nvSpPr>
      <dsp:spPr>
        <a:xfrm rot="5400000">
          <a:off x="7294609" y="3304082"/>
          <a:ext cx="575742" cy="4898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EDE4C-0C29-4C01-8695-759F3881B7CF}">
      <dsp:nvSpPr>
        <dsp:cNvPr id="0" name=""/>
        <dsp:cNvSpPr/>
      </dsp:nvSpPr>
      <dsp:spPr>
        <a:xfrm>
          <a:off x="8219271" y="190505"/>
          <a:ext cx="2432869" cy="5759649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опорні, технологічні, інформаційні та інструкційні картки зі спрямовуючим планом дій; 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карти понять, картки-підказки необхідних дій, </a:t>
          </a:r>
          <a:r>
            <a:rPr lang="uk-UA" sz="2000" b="1" i="1" kern="1200" dirty="0" err="1">
              <a:latin typeface="Times New Roman" pitchFamily="18" charset="0"/>
              <a:cs typeface="Times New Roman" pitchFamily="18" charset="0"/>
            </a:rPr>
            <a:t>картки-</a:t>
          </a: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 схеми, моделі, малюнки-схеми до задач;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алгоритми, перфокарти, у які треба лише вставити відповідну орфограму або числову відповідь;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latin typeface="Times New Roman" pitchFamily="18" charset="0"/>
              <a:cs typeface="Times New Roman" pitchFamily="18" charset="0"/>
            </a:rPr>
            <a:t>картки - інструкції з описом покрокових дій.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19271" y="190505"/>
        <a:ext cx="2432869" cy="5759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9485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3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35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623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31441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32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802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2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52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074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32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3B83D1-73AC-4FA9-851F-14D7300572C3}" type="datetimeFigureOut">
              <a:rPr lang="uk-UA" smtClean="0"/>
              <a:pPr/>
              <a:t>23.12.2021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C2EF54C-0E29-4846-A1D1-56854B9D629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759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nus.org.ua/wp-content/uploads/2020/12/Snymok-ekrana-2020-12-18-v-18.27.54-e1608308896439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nus.org.ua/wp-content/uploads/2020/12/Snymok-ekrana-2020-12-18-v-18.29.51-e160830901022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us.org.ua/wp-content/uploads/2020/12/Snymok-ekrana-2020-12-18-v-18.17.32-e1608308289584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2511-58D0-4DF5-830D-7261B4CB2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419441"/>
          </a:xfrm>
        </p:spPr>
        <p:txBody>
          <a:bodyPr/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ІПР. </a:t>
            </a:r>
            <a:r>
              <a:rPr lang="uk-UA" sz="28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даптації та модифікації»</a:t>
            </a:r>
            <a:b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A198D02-B4F0-4F68-9147-5808143E9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Групова консультація фахівців Куп’янського ІРЦ </a:t>
            </a:r>
          </a:p>
          <a:p>
            <a:r>
              <a:rPr lang="uk-UA" sz="2400" dirty="0">
                <a:latin typeface="Times New Roman" panose="02020603050405020304" pitchFamily="18" charset="0"/>
              </a:rPr>
              <a:t>Вчитель-логопед Зудова Л.В.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6211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us.org.ua/wp-content/uploads/2020/12/Snymok-ekrana-2020-12-18-v-18.27.54-e1608308896439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10915649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10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10591800" cy="622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749" y="1266670"/>
            <a:ext cx="4579495" cy="3380281"/>
          </a:xfrm>
        </p:spPr>
        <p:txBody>
          <a:bodyPr>
            <a:noAutofit/>
          </a:bodyPr>
          <a:lstStyle/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розкладом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адаптованим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розкладом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відвідуванням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розкладом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плану,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___________________________________________________________________________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модифікованим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розкладом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5868" y="1289154"/>
            <a:ext cx="55163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4.4. Освітній процес здійснюється: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за розкладом групи;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за розкладом групи та розкладом проведення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занять;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за адаптованим розкладом з відвідуванням окремих занять (зазначити яких) ____________________________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______________________________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за модифікованим розкладом.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92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2900"/>
            <a:ext cx="9601200" cy="6858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ПСИХОЛОГО-ПЕДАГОГІЧНІ АДАПТАЦІЇ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971550"/>
            <a:ext cx="9601200" cy="35814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1524000"/>
            <a:ext cx="9944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р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58" y="1338809"/>
            <a:ext cx="11099052" cy="5200650"/>
          </a:xfrm>
          <a:prstGeom prst="rect">
            <a:avLst/>
          </a:prstGeom>
        </p:spPr>
      </p:pic>
      <p:pic>
        <p:nvPicPr>
          <p:cNvPr id="13" name="Рисунок 12" descr="а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016" y="1638300"/>
            <a:ext cx="2791884" cy="1924050"/>
          </a:xfrm>
          <a:prstGeom prst="rect">
            <a:avLst/>
          </a:prstGeom>
        </p:spPr>
      </p:pic>
      <p:sp>
        <p:nvSpPr>
          <p:cNvPr id="16386" name="AutoShape 2" descr="Зима: фото зимы. Зимняя природа, зимний лес и другие пейзаж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Класичні новорічні шпалери на робочий стіл або телефон - Манд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2965" y="1643596"/>
            <a:ext cx="1573967" cy="980959"/>
          </a:xfrm>
          <a:prstGeom prst="rect">
            <a:avLst/>
          </a:prstGeom>
          <a:noFill/>
        </p:spPr>
      </p:pic>
      <p:sp>
        <p:nvSpPr>
          <p:cNvPr id="16390" name="AutoShape 6" descr="Синоптик розповіла, коли почнеться сонячна погода | Волинь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Інна Рубан-Оленіч: Тихо падає сніг - ВІРШ, Вірші, поезія. Клуб поез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Фото Рождество снежинка снег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8657" y="2774247"/>
            <a:ext cx="1583284" cy="94331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02963" y="4257207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ПОНЕДІЛОК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747" y="532150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12" descr="Самостійне навчання швидкісного читання, тренування, розвиток швидкого  читання дітей і школярів 7, 8, 9, 10 років в домашніх умовах: вправи для  швидкості читанн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0525" y="2772673"/>
            <a:ext cx="1499017" cy="944888"/>
          </a:xfrm>
          <a:prstGeom prst="rect">
            <a:avLst/>
          </a:prstGeom>
          <a:noFill/>
        </p:spPr>
      </p:pic>
      <p:pic>
        <p:nvPicPr>
          <p:cNvPr id="16398" name="Picture 14" descr="Чому радикальним науковцям складно писати та що з цим робити | Спільн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71956" y="4156024"/>
            <a:ext cx="1583283" cy="940632"/>
          </a:xfrm>
          <a:prstGeom prst="rect">
            <a:avLst/>
          </a:prstGeom>
          <a:noFill/>
        </p:spPr>
      </p:pic>
      <p:pic>
        <p:nvPicPr>
          <p:cNvPr id="16400" name="Picture 16" descr="Вчимо цифри з дитиною | ВС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24866" y="4102752"/>
            <a:ext cx="1633928" cy="963924"/>
          </a:xfrm>
          <a:prstGeom prst="rect">
            <a:avLst/>
          </a:prstGeom>
          <a:noFill/>
        </p:spPr>
      </p:pic>
      <p:pic>
        <p:nvPicPr>
          <p:cNvPr id="16402" name="Picture 18" descr="Реформа шкільного харчування. Як годуватимуть українських учнів?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64074" y="4092315"/>
            <a:ext cx="1540730" cy="1019332"/>
          </a:xfrm>
          <a:prstGeom prst="rect">
            <a:avLst/>
          </a:prstGeom>
          <a:noFill/>
        </p:spPr>
      </p:pic>
      <p:sp>
        <p:nvSpPr>
          <p:cNvPr id="16404" name="AutoShape 20" descr="ЯК СПІВ ВПЛИВАЄ НА ЗДОРОВ&amp;#39;Я – ЗВІДУСІ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6" name="Picture 22" descr="UCUkids - А ви знали, що при співі всього 15-20% звукових... | Faceboo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71955" y="5201587"/>
            <a:ext cx="1583284" cy="989351"/>
          </a:xfrm>
          <a:prstGeom prst="rect">
            <a:avLst/>
          </a:prstGeom>
          <a:noFill/>
        </p:spPr>
      </p:pic>
      <p:pic>
        <p:nvPicPr>
          <p:cNvPr id="16408" name="Picture 24" descr="Фізкультура в школі: від яких лікарів має бути дозвіл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0479" y="5231567"/>
            <a:ext cx="1538314" cy="989351"/>
          </a:xfrm>
          <a:prstGeom prst="rect">
            <a:avLst/>
          </a:prstGeom>
          <a:noFill/>
        </p:spPr>
      </p:pic>
      <p:sp>
        <p:nvSpPr>
          <p:cNvPr id="16410" name="AutoShape 26" descr="ᐈ Зимова прогулянка — казка Яковлєва Анжеліка | Читати на Дерево Каз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12" name="Picture 28" descr="Медична служба – ДНЗ &amp;quot;Казка&amp;quot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74133" y="5279479"/>
            <a:ext cx="1673224" cy="911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75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66700"/>
            <a:ext cx="10687050" cy="6667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ПСИХОЛОГО-ПЕДАГОГІЧНІ АДАПТАЦІЇ</a:t>
            </a:r>
            <a:endParaRPr lang="uk-UA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063305"/>
              </p:ext>
            </p:extLst>
          </p:nvPr>
        </p:nvGraphicFramePr>
        <p:xfrm>
          <a:off x="1219200" y="1181100"/>
          <a:ext cx="10782300" cy="53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75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10591800" cy="622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427" y="1095479"/>
            <a:ext cx="55263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асистента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учениці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потреба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асистенті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учениці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супроводі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асистентом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учениці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 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батьки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законні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уповноважена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батьками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AU" dirty="0">
                <a:latin typeface="Times New Roman" pitchFamily="18" charset="0"/>
                <a:cs typeface="Times New Roman" pitchFamily="18" charset="0"/>
              </a:rPr>
            </a:br>
            <a:r>
              <a:rPr lang="en-A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AU" dirty="0">
                <a:latin typeface="Times New Roman" pitchFamily="18" charset="0"/>
                <a:cs typeface="Times New Roman" pitchFamily="18" charset="0"/>
              </a:rPr>
            </a:b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контактні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робітник</a:t>
            </a:r>
            <a:br>
              <a:rPr lang="en-AU" dirty="0">
                <a:latin typeface="Times New Roman" pitchFamily="18" charset="0"/>
                <a:cs typeface="Times New Roman" pitchFamily="18" charset="0"/>
              </a:rPr>
            </a:br>
            <a:r>
              <a:rPr lang="en-A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контакті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0879" y="1064302"/>
            <a:ext cx="56363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7. Послуги асистента дитини: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7.1. Потреба в асистенті дитини (супроводі під час інклюзивного навчання):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так;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7.2. Асистентом дитини 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один з батьків (інший законний представник) дитини: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уповноважена одним з батьків (інших законних представників) особа: (зазначити прізвище, власне ім’я, по батькові та контактні дані);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соціальний робітник: (зазначити, хто виступає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надавачем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соціальної послуги); (зазначити прізвище, власне ім’я, по батькові та контакті дані).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86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10591800" cy="622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95" y="1281658"/>
            <a:ext cx="5628806" cy="5576342"/>
          </a:xfrm>
        </p:spPr>
        <p:txBody>
          <a:bodyPr>
            <a:noAutofit/>
          </a:bodyPr>
          <a:lstStyle/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8.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Забезпечення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допоміжними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засобами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навчання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endParaRPr lang="uk-UA" sz="18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потреба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підручниках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потребами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360000">
              <a:lnSpc>
                <a:spcPct val="100000"/>
              </a:lnSpc>
              <a:spcAft>
                <a:spcPts val="0"/>
              </a:spcAft>
              <a:buNone/>
            </a:pP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AU" sz="1800" dirty="0" err="1">
                <a:latin typeface="Times New Roman" pitchFamily="18" charset="0"/>
                <a:cs typeface="Times New Roman" pitchFamily="18" charset="0"/>
              </a:rPr>
              <a:t>Потреба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AU" sz="1800" dirty="0" err="1">
                <a:latin typeface="Times New Roman" pitchFamily="18" charset="0"/>
                <a:cs typeface="Times New Roman" pitchFamily="18" charset="0"/>
              </a:rPr>
              <a:t>розумному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800" dirty="0" err="1">
                <a:latin typeface="Times New Roman" pitchFamily="18" charset="0"/>
                <a:cs typeface="Times New Roman" pitchFamily="18" charset="0"/>
              </a:rPr>
              <a:t>пристосуванні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-360000">
              <a:lnSpc>
                <a:spcPct val="100000"/>
              </a:lnSpc>
              <a:spcAft>
                <a:spcPts val="0"/>
              </a:spcAft>
              <a:buNone/>
            </a:pPr>
            <a:r>
              <a:rPr lang="en-AU" sz="1800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800" dirty="0" err="1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1800" dirty="0" err="1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800" dirty="0" err="1">
                <a:latin typeface="Times New Roman" pitchFamily="18" charset="0"/>
                <a:cs typeface="Times New Roman" pitchFamily="18" charset="0"/>
              </a:rPr>
              <a:t>яка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-360000">
              <a:lnSpc>
                <a:spcPct val="100000"/>
              </a:lnSpc>
              <a:spcAft>
                <a:spcPts val="0"/>
              </a:spcAft>
              <a:buNone/>
            </a:pPr>
            <a:r>
              <a:rPr lang="en-AU" sz="1800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8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en-A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None/>
            </a:pPr>
            <a:endParaRPr lang="uk-UA" sz="1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0584" y="1319133"/>
            <a:ext cx="5276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8. Забезпечення допоміжними засобами для організації освітнього процесу: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8.1. Необхідність в допоміжних засобах: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так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8.2. Перелік допоміжних засобів, яких потребує дитина: 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9. Потреба в розумному пристосуванні: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так, зазначити яка: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ні.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10. Наявність інвалідності: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так, зазначити причину: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 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7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66700"/>
            <a:ext cx="10687050" cy="6667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АДАПТАЦІЇ НАВЧАЛЬНИХ МАТЕРІАЛІВ</a:t>
            </a:r>
            <a:endParaRPr lang="uk-UA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512938"/>
              </p:ext>
            </p:extLst>
          </p:nvPr>
        </p:nvGraphicFramePr>
        <p:xfrm>
          <a:off x="914400" y="666750"/>
          <a:ext cx="10839450" cy="619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75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nus.org.ua/wp-content/uploads/2020/12/Slajd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162" y="629588"/>
            <a:ext cx="5705579" cy="35076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7592" y="201331"/>
            <a:ext cx="578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Таблиця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запитаннями</a:t>
            </a:r>
            <a:r>
              <a:rPr lang="ru-RU" b="1" dirty="0"/>
              <a:t> та початком </a:t>
            </a:r>
            <a:r>
              <a:rPr lang="ru-RU" b="1" dirty="0" err="1"/>
              <a:t>відповідей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36870" name="Picture 6" descr="Програма занять корекційно-розвиткової роботи з дітьми із затримкою  психічного розвитку. &amp;quot;Розвиток наочно-образного мислення засобами  конструювання&amp;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5574" y="644578"/>
            <a:ext cx="5171606" cy="3417756"/>
          </a:xfrm>
          <a:prstGeom prst="rect">
            <a:avLst/>
          </a:prstGeom>
          <a:noFill/>
        </p:spPr>
      </p:pic>
      <p:pic>
        <p:nvPicPr>
          <p:cNvPr id="36874" name="Picture 10" descr="Практичний матеріал для роботи з загадками про диких тварин за допомогою  мнемотаблиц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411" y="4309672"/>
            <a:ext cx="5486400" cy="2345961"/>
          </a:xfrm>
          <a:prstGeom prst="rect">
            <a:avLst/>
          </a:prstGeom>
          <a:noFill/>
        </p:spPr>
      </p:pic>
      <p:pic>
        <p:nvPicPr>
          <p:cNvPr id="36876" name="Picture 12" descr="Мнемосхеми про диких та домашніх тварин для молодшої групи ЗДО | Інші  методичні матеріали. Дошкілл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5574" y="4212236"/>
            <a:ext cx="5036695" cy="2338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40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uk-UA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09020"/>
            <a:ext cx="10953750" cy="465838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- виділяють шрифтом або кольором ключові елементи;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- спрощення розміщення тексту на сторінці (усунення діаграм, малюнків і підписів до них);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- використання візуальних способів викладання матеріалу;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- доповнення складних для засвоєння текстових фрагментів короткими прописними коментарями, що акцентують увагу на основних положеннях чи ідеях.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Три категорії знань (J. </a:t>
            </a:r>
            <a:r>
              <a:rPr lang="uk-UA" sz="3100" b="1" dirty="0" err="1">
                <a:latin typeface="Times New Roman" pitchFamily="18" charset="0"/>
                <a:cs typeface="Times New Roman" pitchFamily="18" charset="0"/>
              </a:rPr>
              <a:t>Deppeler</a:t>
            </a: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 ):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 «обов’язково має знати» - відомості важливі, мають бути обов’язково опанованими;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«має знати» - відомості важливі, однак не суттєві;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«може знати» - відомості не суттєві і не надто важливі.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81B9B-9E42-4AD1-AD9C-2DFE8BF7D128}"/>
              </a:ext>
            </a:extLst>
          </p:cNvPr>
          <p:cNvSpPr txBox="1"/>
          <p:nvPr/>
        </p:nvSpPr>
        <p:spPr>
          <a:xfrm>
            <a:off x="2450352" y="208746"/>
            <a:ext cx="7976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 навчальних посібників</a:t>
            </a:r>
            <a:endParaRPr lang="uk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4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10591800" cy="622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331" y="1139253"/>
            <a:ext cx="10672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AU" b="1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en-A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en-A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en-A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часом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часу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зручних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тести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усні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аудіозавдання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потреб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доступних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викладу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шрифту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Брайля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письмових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усних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адаптованих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уникнення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графічних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уникнення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комфортних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умов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усних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опутувань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) __________________________________________________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b="1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AU" b="1" dirty="0" err="1">
                <a:latin typeface="Times New Roman" pitchFamily="18" charset="0"/>
                <a:cs typeface="Times New Roman" pitchFamily="18" charset="0"/>
              </a:rPr>
              <a:t>Потреба</a:t>
            </a:r>
            <a:r>
              <a:rPr lang="en-A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AU" b="1" dirty="0" err="1">
                <a:latin typeface="Times New Roman" pitchFamily="18" charset="0"/>
                <a:cs typeface="Times New Roman" pitchFamily="18" charset="0"/>
              </a:rPr>
              <a:t>продовженні</a:t>
            </a:r>
            <a:r>
              <a:rPr lang="en-A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dirty="0" err="1">
                <a:latin typeface="Times New Roman" pitchFamily="18" charset="0"/>
                <a:cs typeface="Times New Roman" pitchFamily="18" charset="0"/>
              </a:rPr>
              <a:t>строків</a:t>
            </a:r>
            <a:r>
              <a:rPr lang="en-A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en-A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так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dirty="0">
                <a:latin typeface="Times New Roman" pitchFamily="18" charset="0"/>
                <a:cs typeface="Times New Roman" pitchFamily="18" charset="0"/>
                <a:sym typeface="Times New Roman"/>
              </a:rPr>
              <a:t>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Постанова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КМУ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15 вересня 2021 р. № 957</a:t>
            </a:r>
            <a:br>
              <a:rPr lang="uk-UA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uk-UA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затвердження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Порядку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організації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інклюзивного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у закладах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загальної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середньої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освіти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br>
              <a:rPr lang="uk-UA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52650"/>
            <a:ext cx="9601200" cy="4191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Терміни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вживаються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цьому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Порядку,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мають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таке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значення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uk-UA" sz="28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адаптація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змісту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навчального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предмета (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інтегрованого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курсу) -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зміна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методів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способів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навчання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рівня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складності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завдань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урахуванням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індивідуальних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потреб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особливими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освітніми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потребами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без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зміни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загального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обсягу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навчального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навантаження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очікуваних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результатів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модифікація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змісту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навчального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предмета (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інтегрованого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курсу) -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зміна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змісту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(шляхом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спрощення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виключення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об’єднання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тощо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урахуванням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особливих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освітніх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потреб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із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зміною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загального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обсягу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навчального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навантаження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очікуваних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результатів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навчання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uk-UA" sz="28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1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2900"/>
            <a:ext cx="9601200" cy="6858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ПСИХОЛОГО-ПЕДАГОГІЧНІ АДАПТАЦІЇ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971550"/>
            <a:ext cx="9601200" cy="35814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1524000"/>
            <a:ext cx="9944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в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295400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uk-UA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5" name="Содержимое 4" descr="Snymok-ekrana-2020-05-11-v-18.13.27-e15892100568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200" y="247650"/>
            <a:ext cx="3845350" cy="3143250"/>
          </a:xfrm>
        </p:spPr>
      </p:pic>
      <p:sp>
        <p:nvSpPr>
          <p:cNvPr id="4" name="Прямоугольник 3"/>
          <p:cNvSpPr/>
          <p:nvPr/>
        </p:nvSpPr>
        <p:spPr>
          <a:xfrm>
            <a:off x="3581399" y="495300"/>
            <a:ext cx="5653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ЗАОХОЧЕННЯ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3352800"/>
            <a:ext cx="4991100" cy="3276600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371850"/>
            <a:ext cx="2133600" cy="3486150"/>
          </a:xfrm>
          <a:prstGeom prst="rect">
            <a:avLst/>
          </a:prstGeom>
        </p:spPr>
      </p:pic>
      <p:pic>
        <p:nvPicPr>
          <p:cNvPr id="11266" name="Picture 2" descr="http://4.bp.blogspot.com/-zLRBj5rzDQA/VjeLGsL4JvI/AAAAAAAAA84/QJVU7HwSl4s/s320/%25D0%25B2%25D0%25B8%25D0%25B7%25D0%25BD%25D0%25B0%25D1%258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4850" y="228600"/>
            <a:ext cx="3584575" cy="3028951"/>
          </a:xfrm>
          <a:prstGeom prst="rect">
            <a:avLst/>
          </a:prstGeom>
          <a:noFill/>
        </p:spPr>
      </p:pic>
      <p:pic>
        <p:nvPicPr>
          <p:cNvPr id="9" name="Рисунок 8" descr="0100i67o-d26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34" y="3390900"/>
            <a:ext cx="3991532" cy="314325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700" y="1790700"/>
            <a:ext cx="3448049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uk-UA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1600200"/>
            <a:ext cx="10687050" cy="455295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потреби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темами. </a:t>
            </a:r>
          </a:p>
          <a:p>
            <a:pPr lvl="0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збереженням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ООП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знадобитися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асистента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розв’язувати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алгоритмах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нестандартно –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картинок,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ілюстрацій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вчителю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невеликій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однокласників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не перед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класом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а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протоколі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7C98F-6EE6-4B0D-B295-F9200E674CDF}"/>
              </a:ext>
            </a:extLst>
          </p:cNvPr>
          <p:cNvSpPr txBox="1"/>
          <p:nvPr/>
        </p:nvSpPr>
        <p:spPr>
          <a:xfrm>
            <a:off x="1009650" y="304800"/>
            <a:ext cx="10534650" cy="10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РЕКОМЕНДАЦІЇ ЩОДО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 УЧНІВ, ЯКІ НАВЧАЮТЬСЯ ЗА АДАПТОВАНИМИ ПРОГРАМАМИ</a:t>
            </a:r>
            <a:endParaRPr lang="uk-UA" sz="2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7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10591800" cy="622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A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en-A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en-A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A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4894719-6B4C-4FE4-9FD4-42E09684B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034446"/>
              </p:ext>
            </p:extLst>
          </p:nvPr>
        </p:nvGraphicFramePr>
        <p:xfrm>
          <a:off x="1049310" y="1783830"/>
          <a:ext cx="10807910" cy="49280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5558">
                  <a:extLst>
                    <a:ext uri="{9D8B030D-6E8A-4147-A177-3AD203B41FA5}">
                      <a16:colId xmlns:a16="http://schemas.microsoft.com/office/drawing/2014/main" val="817669659"/>
                    </a:ext>
                  </a:extLst>
                </a:gridCol>
                <a:gridCol w="2745558">
                  <a:extLst>
                    <a:ext uri="{9D8B030D-6E8A-4147-A177-3AD203B41FA5}">
                      <a16:colId xmlns:a16="http://schemas.microsoft.com/office/drawing/2014/main" val="3214501901"/>
                    </a:ext>
                  </a:extLst>
                </a:gridCol>
                <a:gridCol w="2745558">
                  <a:extLst>
                    <a:ext uri="{9D8B030D-6E8A-4147-A177-3AD203B41FA5}">
                      <a16:colId xmlns:a16="http://schemas.microsoft.com/office/drawing/2014/main" val="3924263149"/>
                    </a:ext>
                  </a:extLst>
                </a:gridCol>
                <a:gridCol w="2571236">
                  <a:extLst>
                    <a:ext uri="{9D8B030D-6E8A-4147-A177-3AD203B41FA5}">
                      <a16:colId xmlns:a16="http://schemas.microsoft.com/office/drawing/2014/main" val="2863982114"/>
                    </a:ext>
                  </a:extLst>
                </a:gridCol>
              </a:tblGrid>
              <a:tr h="13859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сферами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розвитку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Ціль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Очікувані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яких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планується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досягнути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досягнутих результатів (заповнюється після виконання індивідуальної програми розвитку)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307210076"/>
                  </a:ext>
                </a:extLst>
              </a:tr>
              <a:tr h="39122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інтелектуальної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сфери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976268906"/>
                  </a:ext>
                </a:extLst>
              </a:tr>
              <a:tr h="34649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сенсорної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моторної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627896215"/>
                  </a:ext>
                </a:extLst>
              </a:tr>
              <a:tr h="34649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мовленнєвої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сфери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500783078"/>
                  </a:ext>
                </a:extLst>
              </a:tr>
              <a:tr h="34649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фізичних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здібностей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852902994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емоційно-вольової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сфери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182537018"/>
                  </a:ext>
                </a:extLst>
              </a:tr>
              <a:tr h="34649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соціальної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сфери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432213114"/>
                  </a:ext>
                </a:extLst>
              </a:tr>
              <a:tr h="39122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Подолання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навчальних</a:t>
                      </a: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труднощів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646761707"/>
                  </a:ext>
                </a:extLst>
              </a:tr>
              <a:tr h="34649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A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124165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6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us.org.ua/wp-content/uploads/2020/12/Snymok-ekrana-2020-12-18-v-18.29.51-e1608309010223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323850"/>
            <a:ext cx="109918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640AC-F12A-498C-921D-C22119403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304800"/>
            <a:ext cx="1784351" cy="9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0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634" y="1"/>
            <a:ext cx="9586365" cy="974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Люди з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обмеженими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можливостями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досягли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житті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31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93950" y="5735919"/>
            <a:ext cx="5358165" cy="923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Максим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плавець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чотириразовий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паралімпійський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чемпіон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володар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бронзової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нагороди Ігор-2008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427661-5DB6-4170-8CFF-327538D20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4" y="633472"/>
            <a:ext cx="1528437" cy="18806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4C3A2-AEA6-4592-A70E-16C79457C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96" y="1187946"/>
            <a:ext cx="2140895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6DF35-6945-4B00-870B-E3B81C63EB20}"/>
              </a:ext>
            </a:extLst>
          </p:cNvPr>
          <p:cNvSpPr txBox="1"/>
          <p:nvPr/>
        </p:nvSpPr>
        <p:spPr>
          <a:xfrm>
            <a:off x="2566861" y="990600"/>
            <a:ext cx="5039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Франклін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Делано Рузвельт 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32-й президент США,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перехворів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поліомієліт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опинився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інвалідному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кріслі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FEB55-2F9C-40EE-887D-E0701E35B704}"/>
              </a:ext>
            </a:extLst>
          </p:cNvPr>
          <p:cNvSpPr txBox="1"/>
          <p:nvPr/>
        </p:nvSpPr>
        <p:spPr>
          <a:xfrm>
            <a:off x="4189863" y="1930169"/>
            <a:ext cx="533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Хелен Адамс Келлер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американська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викладач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активістка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слепоглухоніма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673A4A-A9CB-424D-B84B-41B7B9BE2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4" y="2647284"/>
            <a:ext cx="1557800" cy="19883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81D89E-A925-4F48-B757-E6AA4E41BFE5}"/>
              </a:ext>
            </a:extLst>
          </p:cNvPr>
          <p:cNvSpPr txBox="1"/>
          <p:nvPr/>
        </p:nvSpPr>
        <p:spPr>
          <a:xfrm>
            <a:off x="2596460" y="2761482"/>
            <a:ext cx="597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Альберт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Ейнштейн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лауреат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Нобелівської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аутизмом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дислексією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5FA387-E141-4D15-80E4-E28F79DCE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54" y="3126029"/>
            <a:ext cx="1361137" cy="1653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625713-9397-4DD0-BC7F-EE272913456F}"/>
              </a:ext>
            </a:extLst>
          </p:cNvPr>
          <p:cNvSpPr txBox="1"/>
          <p:nvPr/>
        </p:nvSpPr>
        <p:spPr>
          <a:xfrm>
            <a:off x="4281151" y="3743954"/>
            <a:ext cx="5972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Ніколас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Джеймс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Вуйчич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синдромом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тетраамелії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кінцівок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відкрив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некомерційну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кінцівок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7F9047-1DB9-4DF8-91F3-E01151FFD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36" y="5050308"/>
            <a:ext cx="2086255" cy="15552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6DBCC4-5426-4F95-AA6B-937AEDED8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4" y="4768802"/>
            <a:ext cx="1578631" cy="19349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B93B7E-913E-4DA8-9C53-233F9E1E14ED}"/>
              </a:ext>
            </a:extLst>
          </p:cNvPr>
          <p:cNvSpPr txBox="1"/>
          <p:nvPr/>
        </p:nvSpPr>
        <p:spPr>
          <a:xfrm>
            <a:off x="2631491" y="4753447"/>
            <a:ext cx="6209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 Микола Васильович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український письменник,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шизофренії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супроводжували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3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uk-UA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8337FC17-D986-45CC-B5F3-F43F4F7EA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813618"/>
              </p:ext>
            </p:extLst>
          </p:nvPr>
        </p:nvGraphicFramePr>
        <p:xfrm>
          <a:off x="1662952" y="1076484"/>
          <a:ext cx="9024098" cy="552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FD6CE6-444A-4A48-97AA-96CD8F4023A9}"/>
              </a:ext>
            </a:extLst>
          </p:cNvPr>
          <p:cNvSpPr txBox="1"/>
          <p:nvPr/>
        </p:nvSpPr>
        <p:spPr>
          <a:xfrm>
            <a:off x="3929902" y="336937"/>
            <a:ext cx="609600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АДАПТАЦІЙ</a:t>
            </a:r>
            <a:endParaRPr lang="uk-U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7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10591800" cy="622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F360B1F-4412-4680-B6A7-7F3D5A4B6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542126"/>
              </p:ext>
            </p:extLst>
          </p:nvPr>
        </p:nvGraphicFramePr>
        <p:xfrm>
          <a:off x="1045951" y="1576336"/>
          <a:ext cx="4968018" cy="461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56006">
                  <a:extLst>
                    <a:ext uri="{9D8B030D-6E8A-4147-A177-3AD203B41FA5}">
                      <a16:colId xmlns:a16="http://schemas.microsoft.com/office/drawing/2014/main" val="1870186667"/>
                    </a:ext>
                  </a:extLst>
                </a:gridCol>
                <a:gridCol w="1656006">
                  <a:extLst>
                    <a:ext uri="{9D8B030D-6E8A-4147-A177-3AD203B41FA5}">
                      <a16:colId xmlns:a16="http://schemas.microsoft.com/office/drawing/2014/main" val="699023806"/>
                    </a:ext>
                  </a:extLst>
                </a:gridCol>
                <a:gridCol w="1656006">
                  <a:extLst>
                    <a:ext uri="{9D8B030D-6E8A-4147-A177-3AD203B41FA5}">
                      <a16:colId xmlns:a16="http://schemas.microsoft.com/office/drawing/2014/main" val="1509817304"/>
                    </a:ext>
                  </a:extLst>
                </a:gridCol>
              </a:tblGrid>
              <a:tr h="8289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Наявний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знань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вмінь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навичок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учня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компетенції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освітніх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труднощів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учня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виявлених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закладі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</a:t>
                      </a:r>
                      <a:endParaRPr lang="uk-UA" sz="18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371590"/>
                  </a:ext>
                </a:extLst>
              </a:tr>
              <a:tr h="266880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Знає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Вміє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Володіє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Розуміє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Здатний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Засвоїв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Застосовує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самостійно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підказками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інтелектуальні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труднощі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функціональні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сенсорні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моторні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мовленнєві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труднощі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фізичні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труднощі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навчальні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труднощі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працювати</a:t>
                      </a: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озвивати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ормувати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вчити</a:t>
                      </a:r>
                      <a:endParaRPr lang="uk-UA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4636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09A215F-AE5E-4A02-8791-B60A31A5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951244"/>
            <a:ext cx="5499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uk-UA" altLang="uk-UA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Індивідуальні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дитини:</a:t>
            </a:r>
            <a:endParaRPr kumimoji="0" lang="uk-UA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668A2-B3FE-4E8D-8134-35052B50DE69}"/>
              </a:ext>
            </a:extLst>
          </p:cNvPr>
          <p:cNvSpPr txBox="1"/>
          <p:nvPr/>
        </p:nvSpPr>
        <p:spPr>
          <a:xfrm>
            <a:off x="1127982" y="951244"/>
            <a:ext cx="4968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Індивідуальні особливості розвитку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F56D59B5-9FAF-44C5-A9F1-31D93F809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78671"/>
              </p:ext>
            </p:extLst>
          </p:nvPr>
        </p:nvGraphicFramePr>
        <p:xfrm>
          <a:off x="6421618" y="1558977"/>
          <a:ext cx="5499100" cy="4646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764">
                  <a:extLst>
                    <a:ext uri="{9D8B030D-6E8A-4147-A177-3AD203B41FA5}">
                      <a16:colId xmlns:a16="http://schemas.microsoft.com/office/drawing/2014/main" val="4108199500"/>
                    </a:ext>
                  </a:extLst>
                </a:gridCol>
                <a:gridCol w="1877715">
                  <a:extLst>
                    <a:ext uri="{9D8B030D-6E8A-4147-A177-3AD203B41FA5}">
                      <a16:colId xmlns:a16="http://schemas.microsoft.com/office/drawing/2014/main" val="3042783505"/>
                    </a:ext>
                  </a:extLst>
                </a:gridCol>
                <a:gridCol w="1218621">
                  <a:extLst>
                    <a:ext uri="{9D8B030D-6E8A-4147-A177-3AD203B41FA5}">
                      <a16:colId xmlns:a16="http://schemas.microsoft.com/office/drawing/2014/main" val="2976428046"/>
                    </a:ext>
                  </a:extLst>
                </a:gridCol>
              </a:tblGrid>
              <a:tr h="1090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Наявний рівень знань, вмінь і навичок дитини (компетенції)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 освітніх труднощів дитини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440063"/>
                  </a:ext>
                </a:extLst>
              </a:tr>
              <a:tr h="355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Знає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Вміє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Володіє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Розуміє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Здатний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Засвоїв</a:t>
                      </a:r>
                      <a:b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Застосовує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(самостійно, з підказками)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інтелектуальні труднощі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функціональні (сенсорні, моторні, мовленнєві) труднощі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фізичні труднощі</a:t>
                      </a:r>
                      <a:b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навчальні труднощі</a:t>
                      </a:r>
                      <a:endParaRPr lang="uk-UA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працювати над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розвивати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формувати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вчити</a:t>
                      </a:r>
                      <a:endParaRPr lang="uk-UA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363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22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594" y="0"/>
            <a:ext cx="10707806" cy="569626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E1A0F-9179-4C7C-B087-12A34560F996}"/>
              </a:ext>
            </a:extLst>
          </p:cNvPr>
          <p:cNvSpPr txBox="1"/>
          <p:nvPr/>
        </p:nvSpPr>
        <p:spPr>
          <a:xfrm>
            <a:off x="674558" y="434716"/>
            <a:ext cx="1128759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(дитини)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потребами</a:t>
            </a:r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A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рекомендований</a:t>
            </a:r>
            <a:r>
              <a:rPr lang="en-A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en-A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en-A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</a:t>
            </a:r>
            <a:r>
              <a:rPr lang="en-A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en-A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(ЗЗСО – адаптація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проведення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en-AU" sz="1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en-AU" sz="1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uk-UA" sz="1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(ЗДО - адаптація </a:t>
            </a:r>
            <a:r>
              <a:rPr lang="uk-UA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змісту навчання</a:t>
            </a:r>
            <a:r>
              <a:rPr lang="uk-UA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ЗЗСО адаптація загальних </a:t>
            </a:r>
            <a:r>
              <a:rPr lang="uk-UA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матеріалів та підручників</a:t>
            </a:r>
            <a:r>
              <a:rPr lang="uk-UA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адаптація умов проведення оцінювання, адаптація процедури оцінювання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часом та змістом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зміна методів тестування</a:t>
            </a:r>
            <a:r>
              <a:rPr lang="uk-UA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en-A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en-A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(ЗЗСО 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адаптація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змісту навчання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дизайну приміщень, додаткові матеріали для опанування освітньої програми;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спеціальне обладнання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спеціальні методи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технології та прийоми під час занять (жестова мова, шрифт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Брайля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методи альтернативної комунікації, візуальний розклад тощо).</a:t>
            </a:r>
            <a:endParaRPr lang="ru-RU" sz="1800" dirty="0">
              <a:solidFill>
                <a:srgbClr val="00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just"/>
            <a:br>
              <a:rPr lang="uk-UA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AU" sz="1800" b="1" u="sng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четвертий</a:t>
            </a:r>
            <a:r>
              <a:rPr lang="en-AU" sz="1800" b="1" u="sng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AU" sz="1800" b="1" u="sng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рівень</a:t>
            </a:r>
            <a:r>
              <a:rPr lang="en-AU" sz="1800" b="1" u="sng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AU" sz="1800" b="1" u="sng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підтримки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(ЗЗСО - а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даптації або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модифікацій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змісту навчання, можлива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зміна результатів навчання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адаптація підручників та матеріалів (у тому числі надрукованих шрифтом </a:t>
            </a:r>
            <a:r>
              <a:rPr lang="uk-UA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Брайля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або збільшеним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шрифтом), використання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підручників для учнів з ООП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матеріалів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додаткові навчальні матеріали для опанування освітньої програми, в тому числі ігрові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спеціальне обладнання, допоміжні засоби  для навчання. Адаптація/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модифікація 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умов проведення оцінювання,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використання доступних форм викладу інформації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засобів альтернативної комунікації під час формування завдань;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адаптація/модифікація завдань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урахуванням способу їх сприйняття учнем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тести повинні відповідати змісту модифікованої програми навчального предмета). </a:t>
            </a:r>
          </a:p>
          <a:p>
            <a:pPr lvl="0" algn="just"/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u="sng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п’ятий</a:t>
            </a:r>
            <a:r>
              <a:rPr lang="en-AU" b="1" u="sng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AU" b="1" u="sng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рівень</a:t>
            </a:r>
            <a:r>
              <a:rPr lang="en-AU" b="1" u="sng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AU" b="1" u="sng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підтримки</a:t>
            </a:r>
            <a:r>
              <a:rPr lang="uk-UA" b="1" u="sng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засобів альтернативної комунікації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 час формування завдань, зміна результатів навчання;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підручники для учнів з особливими освітніми потребами і навчальні матеріали;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періодичне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1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591800" cy="5212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5F7C859-B244-49B4-BEB6-DCA3E99E2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257089"/>
              </p:ext>
            </p:extLst>
          </p:nvPr>
        </p:nvGraphicFramePr>
        <p:xfrm>
          <a:off x="965200" y="998728"/>
          <a:ext cx="4635500" cy="52826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6725539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9130091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21666561"/>
                    </a:ext>
                  </a:extLst>
                </a:gridCol>
              </a:tblGrid>
              <a:tr h="21691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en-A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адаптації</a:t>
                      </a:r>
                      <a:r>
                        <a:rPr lang="en-A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A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модифікації</a:t>
                      </a: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</a:t>
                      </a:r>
                      <a:r>
                        <a:rPr lang="en-A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A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endParaRPr lang="uk-UA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uk-UA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861764755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Пристосування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середовища</a:t>
                      </a:r>
                      <a:r>
                        <a:rPr lang="en-AU" sz="1200" dirty="0">
                          <a:effectLst/>
                        </a:rPr>
                        <a:t>: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47995651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доступність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3559375775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освітлення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1258203853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рівень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шуму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537718696"/>
                  </a:ext>
                </a:extLst>
              </a:tr>
              <a:tr h="4338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потреба</a:t>
                      </a:r>
                      <a:r>
                        <a:rPr lang="en-AU" sz="1200" dirty="0">
                          <a:effectLst/>
                        </a:rPr>
                        <a:t> в </a:t>
                      </a:r>
                      <a:r>
                        <a:rPr lang="en-AU" sz="1200" dirty="0" err="1">
                          <a:effectLst/>
                        </a:rPr>
                        <a:t>усамітненні</a:t>
                      </a:r>
                      <a:r>
                        <a:rPr lang="en-AU" sz="1200" dirty="0">
                          <a:effectLst/>
                        </a:rPr>
                        <a:t>, </a:t>
                      </a:r>
                      <a:r>
                        <a:rPr lang="en-AU" sz="1200" dirty="0" err="1">
                          <a:effectLst/>
                        </a:rPr>
                        <a:t>його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періодичність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та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місце</a:t>
                      </a:r>
                      <a:r>
                        <a:rPr lang="en-AU" sz="1200" dirty="0">
                          <a:effectLst/>
                        </a:rPr>
                        <a:t> (</a:t>
                      </a:r>
                      <a:r>
                        <a:rPr lang="en-AU" sz="1200" dirty="0" err="1">
                          <a:effectLst/>
                        </a:rPr>
                        <a:t>ресурсна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кімната</a:t>
                      </a:r>
                      <a:r>
                        <a:rPr lang="en-AU" sz="1200" dirty="0">
                          <a:effectLst/>
                        </a:rPr>
                        <a:t>, </a:t>
                      </a:r>
                      <a:r>
                        <a:rPr lang="en-AU" sz="1200" dirty="0" err="1">
                          <a:effectLst/>
                        </a:rPr>
                        <a:t>медіатека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тощо</a:t>
                      </a:r>
                      <a:r>
                        <a:rPr lang="en-AU" sz="1200" dirty="0">
                          <a:effectLst/>
                        </a:rPr>
                        <a:t>)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700313729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Психолого-педагогічна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адаптація</a:t>
                      </a:r>
                      <a:r>
                        <a:rPr lang="en-AU" sz="1200" dirty="0">
                          <a:effectLst/>
                        </a:rPr>
                        <a:t>: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860665041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використання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візуального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розкладу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226156853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збільшення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часу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на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виконання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завдань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448362134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збільшення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обсягу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допомоги</a:t>
                      </a:r>
                      <a:r>
                        <a:rPr lang="en-AU" sz="1200" dirty="0">
                          <a:effectLst/>
                        </a:rPr>
                        <a:t> (</a:t>
                      </a:r>
                      <a:r>
                        <a:rPr lang="en-AU" sz="1200" dirty="0" err="1">
                          <a:effectLst/>
                        </a:rPr>
                        <a:t>навідне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питання</a:t>
                      </a:r>
                      <a:r>
                        <a:rPr lang="en-AU" sz="1200" dirty="0">
                          <a:effectLst/>
                        </a:rPr>
                        <a:t>, </a:t>
                      </a:r>
                      <a:r>
                        <a:rPr lang="en-AU" sz="1200" dirty="0" err="1">
                          <a:effectLst/>
                        </a:rPr>
                        <a:t>демонстрація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зразка</a:t>
                      </a:r>
                      <a:r>
                        <a:rPr lang="en-AU" sz="1200" dirty="0">
                          <a:effectLst/>
                        </a:rPr>
                        <a:t>, </a:t>
                      </a:r>
                      <a:r>
                        <a:rPr lang="en-AU" sz="1200" dirty="0" err="1">
                          <a:effectLst/>
                        </a:rPr>
                        <a:t>нагадування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тощо</a:t>
                      </a:r>
                      <a:r>
                        <a:rPr lang="en-AU" sz="1200" dirty="0">
                          <a:effectLst/>
                        </a:rPr>
                        <a:t>)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494807091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руховий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режим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421887581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використання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заохочень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3591566221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використання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засобів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для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концентрації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уваги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873163138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інше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810535834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Адаптація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навчального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матеріалу</a:t>
                      </a:r>
                      <a:r>
                        <a:rPr lang="en-AU" sz="1200" dirty="0">
                          <a:effectLst/>
                        </a:rPr>
                        <a:t>: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496418722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картки-підказки</a:t>
                      </a:r>
                      <a:r>
                        <a:rPr lang="en-AU" sz="1200" dirty="0">
                          <a:effectLst/>
                        </a:rPr>
                        <a:t>, </a:t>
                      </a:r>
                      <a:r>
                        <a:rPr lang="en-AU" sz="1200" dirty="0" err="1">
                          <a:effectLst/>
                        </a:rPr>
                        <a:t>картки-інструкції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600609574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Засоби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альтернативної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комунікації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1225829064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інше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3632292248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Модифікація</a:t>
                      </a:r>
                      <a:r>
                        <a:rPr lang="en-AU" sz="1200" dirty="0">
                          <a:effectLst/>
                        </a:rPr>
                        <a:t>: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4043765367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скорочення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змісту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навчального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предмета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2070618621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зниження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вимог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для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виконання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r>
                        <a:rPr lang="en-AU" sz="1200" dirty="0" err="1">
                          <a:effectLst/>
                        </a:rPr>
                        <a:t>завдань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4002566473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200" dirty="0" err="1">
                          <a:effectLst/>
                        </a:rPr>
                        <a:t>інше</a:t>
                      </a:r>
                      <a:r>
                        <a:rPr lang="en-AU" sz="1200" dirty="0">
                          <a:effectLst/>
                        </a:rPr>
                        <a:t> </a:t>
                      </a:r>
                      <a:endParaRPr lang="uk-UA" sz="12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/>
                </a:tc>
                <a:extLst>
                  <a:ext uri="{0D108BD9-81ED-4DB2-BD59-A6C34878D82A}">
                    <a16:rowId xmlns:a16="http://schemas.microsoft.com/office/drawing/2014/main" val="32472812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0968D16-1F6B-4CFD-AEAA-52782150DFE3}"/>
              </a:ext>
            </a:extLst>
          </p:cNvPr>
          <p:cNvSpPr txBox="1"/>
          <p:nvPr/>
        </p:nvSpPr>
        <p:spPr>
          <a:xfrm>
            <a:off x="876299" y="521208"/>
            <a:ext cx="5614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4.2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даптація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модифікація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9CFF952-AC22-4157-B393-9E2EAFDEE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845" y="1030707"/>
            <a:ext cx="56363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ЗЗСО</a:t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отреба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залученні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перекладача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шрифту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Брайля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отреба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з: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отреба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з: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інклюзивно-ресурсного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центру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________________________</a:t>
            </a:r>
            <a:endParaRPr kumimoji="0" lang="uk-UA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4.6. </a:t>
            </a:r>
            <a:r>
              <a:rPr kumimoji="0" lang="uk-UA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аявність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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2900"/>
            <a:ext cx="9601200" cy="6858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ПРИСТОСУВАННЯ СЕРЕДОВИЩА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124262" y="1067427"/>
          <a:ext cx="10358203" cy="283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с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2260" y="4661940"/>
            <a:ext cx="2667000" cy="2000250"/>
          </a:xfrm>
          <a:prstGeom prst="rect">
            <a:avLst/>
          </a:prstGeom>
        </p:spPr>
      </p:pic>
      <p:pic>
        <p:nvPicPr>
          <p:cNvPr id="6" name="Рисунок 5" descr="м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12068" y="4685052"/>
            <a:ext cx="1828800" cy="1905000"/>
          </a:xfrm>
          <a:prstGeom prst="rect">
            <a:avLst/>
          </a:prstGeom>
        </p:spPr>
      </p:pic>
      <p:pic>
        <p:nvPicPr>
          <p:cNvPr id="7" name="Рисунок 6" descr="сс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731" y="4619873"/>
            <a:ext cx="2552700" cy="1951128"/>
          </a:xfrm>
          <a:prstGeom prst="rect">
            <a:avLst/>
          </a:prstGeom>
        </p:spPr>
      </p:pic>
      <p:pic>
        <p:nvPicPr>
          <p:cNvPr id="8" name="Рисунок 7" descr="бб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02002" y="4590738"/>
            <a:ext cx="1809750" cy="2057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4066" y="3642609"/>
            <a:ext cx="10088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uk-UA" dirty="0">
                <a:latin typeface="Times New Roman" pitchFamily="18" charset="0"/>
                <a:cs typeface="Times New Roman" pitchFamily="18" charset="0"/>
              </a:rPr>
              <a:t>Зручні меблі, доступність;  розміщення в класі, відповідно до потреб;</a:t>
            </a:r>
          </a:p>
          <a:p>
            <a:pPr>
              <a:buFontTx/>
              <a:buChar char="-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освітлення, звукоізоляція, усунення подразників;</a:t>
            </a:r>
          </a:p>
          <a:p>
            <a:pPr>
              <a:buFontTx/>
              <a:buChar char="-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кінетичні та рухові стимулятори (гумки, підставки для ніг, балансові півкулі, килимки).</a:t>
            </a:r>
          </a:p>
        </p:txBody>
      </p:sp>
      <p:pic>
        <p:nvPicPr>
          <p:cNvPr id="11" name="Рисунок 10" descr="сс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69843" y="4636020"/>
            <a:ext cx="2422288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10591800" cy="622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ІНДИВІДУАЛЬНА ПРОГРАМА РОЗВИТКУ</a:t>
            </a:r>
            <a:br>
              <a:rPr lang="uk-UA" sz="1800" dirty="0">
                <a:effectLst/>
                <a:latin typeface="Antiqu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69429" y="3544758"/>
          <a:ext cx="1103276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Навчальний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інтегрований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курс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Адаптація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модифікація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Відповідаль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ний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педагогічний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працівник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Цілі та завдання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Очікувані результати/</a:t>
                      </a:r>
                    </a:p>
                    <a:p>
                      <a:r>
                        <a:rPr lang="uk-U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уміння, які планується досягти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Моніторинг та оцінювання досягнень</a:t>
                      </a:r>
                      <a:r>
                        <a:rPr lang="uk-UA" sz="18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01.10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01.11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….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9430" y="1011437"/>
            <a:ext cx="5351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індивідуальному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навчальному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плані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зазначити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навчальні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інтегровані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потребують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адаптації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модифікації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відповідального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розроблення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індивідуального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плану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педагогічного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працівника</a:t>
            </a:r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0840" y="1004341"/>
            <a:ext cx="5531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Індивідуальний навчальний план складається для дітей, які цього потребують, строком на три місяці з подальшим його продовженням протягом року за освітніми напрямами: 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Особистість дитини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Дитина в соціумі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Мовлення дитини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Дитина у світі мистецтва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Дитина у природному довкіллі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Гра дитини</a:t>
            </a:r>
            <a:r>
              <a:rPr lang="x-none">
                <a:latin typeface="Times New Roman" pitchFamily="18" charset="0"/>
                <a:cs typeface="Times New Roman" pitchFamily="18" charset="0"/>
              </a:rPr>
              <a:t>”“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Дитина в сенсорно-пізнавальному просто</a:t>
            </a:r>
            <a:r>
              <a:rPr lang="uk-UA" dirty="0"/>
              <a:t>рі</a:t>
            </a:r>
            <a:r>
              <a:rPr lang="x-none"/>
              <a:t>”</a:t>
            </a:r>
            <a:r>
              <a:rPr lang="uk-UA" dirty="0"/>
              <a:t>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Освітній напрям </a:t>
            </a:r>
            <a:r>
              <a:rPr lang="uk-UA" dirty="0"/>
              <a:t>______________________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40642" y="5906125"/>
            <a:ext cx="530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Позначення для оцінювання: “+”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“виконує”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“±”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“виконує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систематично”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“виконує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допомогою”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“–” -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“не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виконує”.”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5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FCF4B-BF7F-42E3-8BBF-EDCFFDD4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uk-UA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433780-15E4-41BB-A499-238960FD5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 descr="https://nus.org.ua/wp-content/uploads/2020/12/Snymok-ekrana-2020-12-18-v-18.17.32-e1608308289584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266700"/>
            <a:ext cx="110109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404BD0-ED5B-414D-B30A-6B9634B08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850" y="266700"/>
            <a:ext cx="1479550" cy="9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84234"/>
      </p:ext>
    </p:extLst>
  </p:cSld>
  <p:clrMapOvr>
    <a:masterClrMapping/>
  </p:clrMapOvr>
</p:sld>
</file>

<file path=ppt/theme/theme1.xml><?xml version="1.0" encoding="utf-8"?>
<a:theme xmlns:a="http://schemas.openxmlformats.org/drawingml/2006/main" name="Обтинання">
  <a:themeElements>
    <a:clrScheme name="Обтинання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тинання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тинанн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TM10001105[[fn=Обтинання]]</Template>
  <TotalTime>1200</TotalTime>
  <Words>2296</Words>
  <Application>Microsoft Office PowerPoint</Application>
  <PresentationFormat>Широкий екран</PresentationFormat>
  <Paragraphs>343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3" baseType="lpstr">
      <vt:lpstr>Antiqua</vt:lpstr>
      <vt:lpstr>Arial</vt:lpstr>
      <vt:lpstr>Calibri</vt:lpstr>
      <vt:lpstr>Cambria</vt:lpstr>
      <vt:lpstr>Franklin Gothic Book</vt:lpstr>
      <vt:lpstr>Symbol</vt:lpstr>
      <vt:lpstr>Times New Roman</vt:lpstr>
      <vt:lpstr>Обтинання</vt:lpstr>
      <vt:lpstr>«ІПР. Адаптації та модифікації» </vt:lpstr>
      <vt:lpstr>Постанова КМУ від 15 вересня 2021 р. № 957 «Про затвердження Порядку організації інклюзивного навчання у закладах загальної середньої освіти» </vt:lpstr>
      <vt:lpstr>    </vt:lpstr>
      <vt:lpstr>ІНДИВІДУАЛЬНА ПРОГРАМА РОЗВИТКУ  </vt:lpstr>
      <vt:lpstr>ІНДИВІДУАЛЬНА ПРОГРАМА РОЗВИТКУ     </vt:lpstr>
      <vt:lpstr>ІНДИВІДУАЛЬНА ПРОГРАМА РОЗВИТКУ   </vt:lpstr>
      <vt:lpstr>ПРИСТОСУВАННЯ СЕРЕДОВИЩА</vt:lpstr>
      <vt:lpstr>ІНДИВІДУАЛЬНА ПРОГРАМА РОЗВИТКУ   </vt:lpstr>
      <vt:lpstr>    </vt:lpstr>
      <vt:lpstr>Презентація PowerPoint</vt:lpstr>
      <vt:lpstr>ІНДИВІДУАЛЬНА ПРОГРАМА РОЗВИТКУ   </vt:lpstr>
      <vt:lpstr>ПСИХОЛОГО-ПЕДАГОГІЧНІ АДАПТАЦІЇ</vt:lpstr>
      <vt:lpstr>ПСИХОЛОГО-ПЕДАГОГІЧНІ АДАПТАЦІЇ</vt:lpstr>
      <vt:lpstr>ІНДИВІДУАЛЬНА ПРОГРАМА РОЗВИТКУ   </vt:lpstr>
      <vt:lpstr>ІНДИВІДУАЛЬНА ПРОГРАМА РОЗВИТКУ   </vt:lpstr>
      <vt:lpstr>АДАПТАЦІЇ НАВЧАЛЬНИХ МАТЕРІАЛІВ</vt:lpstr>
      <vt:lpstr>Презентація PowerPoint</vt:lpstr>
      <vt:lpstr>    </vt:lpstr>
      <vt:lpstr>ІНДИВІДУАЛЬНА ПРОГРАМА РОЗВИТКУ   </vt:lpstr>
      <vt:lpstr>ПСИХОЛОГО-ПЕДАГОГІЧНІ АДАПТАЦІЇ</vt:lpstr>
      <vt:lpstr>    </vt:lpstr>
      <vt:lpstr>    </vt:lpstr>
      <vt:lpstr>ІНДИВІДУАЛЬНА ПРОГРАМА РОЗВИТКУ  12. Додаткові напрями роботи:  </vt:lpstr>
      <vt:lpstr>Презентація PowerPoint</vt:lpstr>
      <vt:lpstr>Люди з обмеженими можливостями,  які досягли успіху в житті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«Сутність процесів адаптації та модифікації для ефективності навчання учнів з особливими освітніми потребами».</dc:title>
  <dc:creator>Work</dc:creator>
  <cp:lastModifiedBy>Work</cp:lastModifiedBy>
  <cp:revision>67</cp:revision>
  <dcterms:created xsi:type="dcterms:W3CDTF">2021-12-06T13:45:35Z</dcterms:created>
  <dcterms:modified xsi:type="dcterms:W3CDTF">2021-12-23T07:19:47Z</dcterms:modified>
</cp:coreProperties>
</file>