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C8E9-6CA7-45A2-BC7B-5DE3EC88BA37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BA0A7-F990-4301-91BA-B725FD3CE31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5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7AE124-9930-4030-95E2-FEB0FE5E810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B2BA8-D4A8-4B4E-A666-21684CD500B4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3864EA-DA4E-4E8A-A618-4C20B994F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6815"/>
            <a:ext cx="8646593" cy="6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2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22418-5730-45E3-BF4C-20104146E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0"/>
            <a:ext cx="909634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4CB918-B458-4781-973E-66D15E4CA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051"/>
            <a:ext cx="9073007" cy="67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44C750-2E32-477B-A6B7-965E56969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52"/>
            <a:ext cx="9036495" cy="68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4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C84ED5-1DA4-4164-9D6B-F59BE468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11446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5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AAA9F5-86C5-4958-9888-FC0ACEAF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" y="44624"/>
            <a:ext cx="9089748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B4FCE-99C6-406D-B49F-CDAE8435A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9073007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F4105B-DA5A-4037-A62E-F989DFB67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07300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5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1460BF-0843-48D7-8F58-32319702D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10850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249D62-9D31-487C-9AC1-A666706B0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0850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69B70-B66C-43D7-A660-7AA3C2E7F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4B3218-EFB0-4A01-8EA8-EC55966D9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46795"/>
            <a:ext cx="8478449" cy="63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775054-D750-4362-A594-4FF5FBBE9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0"/>
            <a:ext cx="9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8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4E43DD-2443-4839-82A3-7DDB4D68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1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4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345A75-3891-4CBB-84CD-D79E0170A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46795"/>
            <a:ext cx="8478449" cy="63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07C9DC-4E76-4619-BABA-3B5C4B45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7"/>
            <a:ext cx="8928991" cy="66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6C1CA0-8AFA-4C87-8D76-D68D16A4D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989"/>
            <a:ext cx="8928991" cy="65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9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9B95A4-0F46-4933-A438-78BE1601C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0" y="116632"/>
            <a:ext cx="888674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8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2921E-4910-46A0-93DD-D4D408C30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003"/>
            <a:ext cx="9036496" cy="677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8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14C19D-787A-480E-960D-C43109AE7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151025" cy="68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11D978-2725-4CCA-88D8-A2488E768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" y="4465"/>
            <a:ext cx="9090385" cy="68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4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429</TotalTime>
  <Words>0</Words>
  <Application>Microsoft Office PowerPoint</Application>
  <PresentationFormat>Екран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Calibri</vt:lpstr>
      <vt:lpstr>Century Schoolbook</vt:lpstr>
      <vt:lpstr>Wingdings</vt:lpstr>
      <vt:lpstr>Wingdings 2</vt:lpstr>
      <vt:lpstr>Эркер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ИРЦ</dc:creator>
  <cp:lastModifiedBy>Work</cp:lastModifiedBy>
  <cp:revision>33</cp:revision>
  <dcterms:created xsi:type="dcterms:W3CDTF">2019-10-18T06:19:07Z</dcterms:created>
  <dcterms:modified xsi:type="dcterms:W3CDTF">2020-04-28T10:02:10Z</dcterms:modified>
</cp:coreProperties>
</file>