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8"/>
  </p:notesMasterIdLst>
  <p:sldIdLst>
    <p:sldId id="296" r:id="rId2"/>
    <p:sldId id="315" r:id="rId3"/>
    <p:sldId id="333" r:id="rId4"/>
    <p:sldId id="335" r:id="rId5"/>
    <p:sldId id="321" r:id="rId6"/>
    <p:sldId id="323" r:id="rId7"/>
    <p:sldId id="332" r:id="rId8"/>
    <p:sldId id="318" r:id="rId9"/>
    <p:sldId id="340" r:id="rId10"/>
    <p:sldId id="324" r:id="rId11"/>
    <p:sldId id="330" r:id="rId12"/>
    <p:sldId id="325" r:id="rId13"/>
    <p:sldId id="341" r:id="rId14"/>
    <p:sldId id="331" r:id="rId15"/>
    <p:sldId id="328" r:id="rId16"/>
    <p:sldId id="301" r:id="rId17"/>
    <p:sldId id="302" r:id="rId18"/>
    <p:sldId id="308" r:id="rId19"/>
    <p:sldId id="312" r:id="rId20"/>
    <p:sldId id="314" r:id="rId21"/>
    <p:sldId id="329" r:id="rId22"/>
    <p:sldId id="320" r:id="rId23"/>
    <p:sldId id="305" r:id="rId24"/>
    <p:sldId id="307" r:id="rId25"/>
    <p:sldId id="303" r:id="rId26"/>
    <p:sldId id="33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937" autoAdjust="0"/>
  </p:normalViewPr>
  <p:slideViewPr>
    <p:cSldViewPr>
      <p:cViewPr varScale="1">
        <p:scale>
          <a:sx n="77" d="100"/>
          <a:sy n="77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Причини виникнення мовленнєвих вад у дошкільників</c:v>
                </c:pt>
              </c:strCache>
            </c:strRef>
          </c:tx>
          <c:explosion val="26"/>
          <c:dLbls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Фізіологічні</c:v>
                </c:pt>
                <c:pt idx="1">
                  <c:v>Психологічні</c:v>
                </c:pt>
                <c:pt idx="2">
                  <c:v>Соціальні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0.66000000000000736</c:v>
                </c:pt>
                <c:pt idx="1">
                  <c:v>0.32000000000000323</c:v>
                </c:pt>
                <c:pt idx="2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Фізіологічні</c:v>
                </c:pt>
                <c:pt idx="1">
                  <c:v>Психологічні</c:v>
                </c:pt>
                <c:pt idx="2">
                  <c:v>Соціальні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%">
                  <c:v>0.66000000000000736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Мовленнєві вади у дітей дошкільного віку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Вікові порушення</c:v>
                </c:pt>
                <c:pt idx="1">
                  <c:v>Соціальні</c:v>
                </c:pt>
                <c:pt idx="2">
                  <c:v>Специфічні</c:v>
                </c:pt>
                <c:pt idx="3">
                  <c:v>Відсутність порушень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0.23</c:v>
                </c:pt>
                <c:pt idx="2">
                  <c:v>0.18</c:v>
                </c:pt>
                <c:pt idx="3">
                  <c:v>0.09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62AAE-6A88-4F8A-B933-13797C3FABCF}" type="doc">
      <dgm:prSet loTypeId="urn:microsoft.com/office/officeart/2005/8/layout/target3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360C94-A79E-4D12-880B-7B71A4E48D53}">
      <dgm:prSet phldrT="[Текст]" custT="1"/>
      <dgm:spPr>
        <a:solidFill>
          <a:srgbClr val="FFC000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вміння розрізняти на слух всі звуки мови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9012E155-703E-46AD-9A44-FE7C9719AB2F}" type="parTrans" cxnId="{5CFD22DC-2F28-43E1-A36C-A03B4FF260A9}">
      <dgm:prSet/>
      <dgm:spPr/>
      <dgm:t>
        <a:bodyPr/>
        <a:lstStyle/>
        <a:p>
          <a:endParaRPr lang="ru-RU"/>
        </a:p>
      </dgm:t>
    </dgm:pt>
    <dgm:pt modelId="{D52DAABA-1011-4DEA-B9AE-802A1A25E7B2}" type="sibTrans" cxnId="{5CFD22DC-2F28-43E1-A36C-A03B4FF260A9}">
      <dgm:prSet/>
      <dgm:spPr/>
      <dgm:t>
        <a:bodyPr/>
        <a:lstStyle/>
        <a:p>
          <a:endParaRPr lang="ru-RU"/>
        </a:p>
      </dgm:t>
    </dgm:pt>
    <dgm:pt modelId="{C679D387-3311-48AC-869B-0D99B509CBDD}">
      <dgm:prSet phldrT="[Текст]" custT="1"/>
      <dgm:spPr/>
      <dgm:t>
        <a:bodyPr/>
        <a:lstStyle/>
        <a:p>
          <a:pPr algn="l"/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достатній рівень сформованості зорово-просторових уявлень та зорового аналізу та синтезу 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3D7E19F6-35BB-4582-8A61-D52B36885A41}" type="parTrans" cxnId="{10820F2A-8646-46A7-A5D4-DA901975C39F}">
      <dgm:prSet/>
      <dgm:spPr/>
      <dgm:t>
        <a:bodyPr/>
        <a:lstStyle/>
        <a:p>
          <a:endParaRPr lang="ru-RU"/>
        </a:p>
      </dgm:t>
    </dgm:pt>
    <dgm:pt modelId="{9670ACB2-914B-427E-BB9D-0645F4DFDDD5}" type="sibTrans" cxnId="{10820F2A-8646-46A7-A5D4-DA901975C39F}">
      <dgm:prSet/>
      <dgm:spPr/>
      <dgm:t>
        <a:bodyPr/>
        <a:lstStyle/>
        <a:p>
          <a:endParaRPr lang="ru-RU"/>
        </a:p>
      </dgm:t>
    </dgm:pt>
    <dgm:pt modelId="{4512F6E8-5156-4BFC-8512-99AB51C2400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правильна вимова всіх звуків 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F7CFF8F4-EC87-4DB9-B336-5A3B7F40F4BC}" type="parTrans" cxnId="{3F80A3CB-0350-4D43-ADFA-1715F7CDE644}">
      <dgm:prSet/>
      <dgm:spPr/>
      <dgm:t>
        <a:bodyPr/>
        <a:lstStyle/>
        <a:p>
          <a:endParaRPr lang="ru-RU"/>
        </a:p>
      </dgm:t>
    </dgm:pt>
    <dgm:pt modelId="{916F0FC4-C920-44E5-B169-4B47C45A42EF}" type="sibTrans" cxnId="{3F80A3CB-0350-4D43-ADFA-1715F7CDE644}">
      <dgm:prSet/>
      <dgm:spPr/>
      <dgm:t>
        <a:bodyPr/>
        <a:lstStyle/>
        <a:p>
          <a:endParaRPr lang="ru-RU"/>
        </a:p>
      </dgm:t>
    </dgm:pt>
    <dgm:pt modelId="{2124C42A-BCFB-4123-BADA-C75E3991256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accent2">
                  <a:lumMod val="75000"/>
                </a:schemeClr>
              </a:solidFill>
            </a:rPr>
            <a:t>володіння найпростішими видами звукового аналізу слів, які в нормі доступні дітям дошкільного віку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31DADCFF-6F71-4D55-AD6E-7138DBE2E0B6}" type="parTrans" cxnId="{97E9D1B2-DB16-4507-B69C-FCD8B12F174B}">
      <dgm:prSet/>
      <dgm:spPr/>
      <dgm:t>
        <a:bodyPr/>
        <a:lstStyle/>
        <a:p>
          <a:endParaRPr lang="ru-RU"/>
        </a:p>
      </dgm:t>
    </dgm:pt>
    <dgm:pt modelId="{A7A5E99A-3833-45E5-8874-FB5712CEE51A}" type="sibTrans" cxnId="{97E9D1B2-DB16-4507-B69C-FCD8B12F174B}">
      <dgm:prSet/>
      <dgm:spPr/>
      <dgm:t>
        <a:bodyPr/>
        <a:lstStyle/>
        <a:p>
          <a:endParaRPr lang="ru-RU"/>
        </a:p>
      </dgm:t>
    </dgm:pt>
    <dgm:pt modelId="{74A53935-DC8C-46C0-A7C7-82B608B0D7D6}" type="pres">
      <dgm:prSet presAssocID="{7EC62AAE-6A88-4F8A-B933-13797C3FAB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301C1-117C-4BBA-BCBA-3CF69DE7FCCA}" type="pres">
      <dgm:prSet presAssocID="{9C360C94-A79E-4D12-880B-7B71A4E48D53}" presName="circle1" presStyleLbl="node1" presStyleIdx="0" presStyleCnt="4"/>
      <dgm:spPr/>
    </dgm:pt>
    <dgm:pt modelId="{43551310-7C7C-4459-ABDD-0066F68177E3}" type="pres">
      <dgm:prSet presAssocID="{9C360C94-A79E-4D12-880B-7B71A4E48D53}" presName="space" presStyleCnt="0"/>
      <dgm:spPr/>
    </dgm:pt>
    <dgm:pt modelId="{B2314FE9-430F-4F52-AF09-D62EF0080BBE}" type="pres">
      <dgm:prSet presAssocID="{9C360C94-A79E-4D12-880B-7B71A4E48D53}" presName="rect1" presStyleLbl="alignAcc1" presStyleIdx="0" presStyleCnt="4" custLinFactNeighborX="27568" custLinFactNeighborY="5660"/>
      <dgm:spPr/>
      <dgm:t>
        <a:bodyPr/>
        <a:lstStyle/>
        <a:p>
          <a:endParaRPr lang="ru-RU"/>
        </a:p>
      </dgm:t>
    </dgm:pt>
    <dgm:pt modelId="{8D550AE2-A3F1-4F21-8738-865C5B28075F}" type="pres">
      <dgm:prSet presAssocID="{4512F6E8-5156-4BFC-8512-99AB51C2400B}" presName="vertSpace2" presStyleLbl="node1" presStyleIdx="0" presStyleCnt="4"/>
      <dgm:spPr/>
    </dgm:pt>
    <dgm:pt modelId="{A13C25C7-8A9A-4EC8-BAC5-93157AA2CAF9}" type="pres">
      <dgm:prSet presAssocID="{4512F6E8-5156-4BFC-8512-99AB51C2400B}" presName="circle2" presStyleLbl="node1" presStyleIdx="1" presStyleCnt="4" custLinFactNeighborX="589" custLinFactNeighborY="-1235"/>
      <dgm:spPr/>
    </dgm:pt>
    <dgm:pt modelId="{9622E155-2B46-401F-9E3E-4F97812F8D75}" type="pres">
      <dgm:prSet presAssocID="{4512F6E8-5156-4BFC-8512-99AB51C2400B}" presName="rect2" presStyleLbl="alignAcc1" presStyleIdx="1" presStyleCnt="4" custLinFactNeighborX="-251" custLinFactNeighborY="-2269"/>
      <dgm:spPr/>
      <dgm:t>
        <a:bodyPr/>
        <a:lstStyle/>
        <a:p>
          <a:endParaRPr lang="ru-RU"/>
        </a:p>
      </dgm:t>
    </dgm:pt>
    <dgm:pt modelId="{655D5F22-0F9F-4F55-8591-0009F4005C6F}" type="pres">
      <dgm:prSet presAssocID="{2124C42A-BCFB-4123-BADA-C75E39912567}" presName="vertSpace3" presStyleLbl="node1" presStyleIdx="1" presStyleCnt="4"/>
      <dgm:spPr/>
    </dgm:pt>
    <dgm:pt modelId="{7C49C1E7-02BF-480D-BD44-EE50FF7D4B93}" type="pres">
      <dgm:prSet presAssocID="{2124C42A-BCFB-4123-BADA-C75E39912567}" presName="circle3" presStyleLbl="node1" presStyleIdx="2" presStyleCnt="4"/>
      <dgm:spPr/>
    </dgm:pt>
    <dgm:pt modelId="{F9A078AE-1752-4431-901C-6594E9C17AD0}" type="pres">
      <dgm:prSet presAssocID="{2124C42A-BCFB-4123-BADA-C75E39912567}" presName="rect3" presStyleLbl="alignAcc1" presStyleIdx="2" presStyleCnt="4" custLinFactNeighborX="26486" custLinFactNeighborY="-2085"/>
      <dgm:spPr/>
      <dgm:t>
        <a:bodyPr/>
        <a:lstStyle/>
        <a:p>
          <a:endParaRPr lang="ru-RU"/>
        </a:p>
      </dgm:t>
    </dgm:pt>
    <dgm:pt modelId="{00496686-06A9-4B12-9A98-FD6915B1E594}" type="pres">
      <dgm:prSet presAssocID="{C679D387-3311-48AC-869B-0D99B509CBDD}" presName="vertSpace4" presStyleLbl="node1" presStyleIdx="2" presStyleCnt="4"/>
      <dgm:spPr/>
    </dgm:pt>
    <dgm:pt modelId="{266F1152-EAE4-44F3-A2BD-A0B0D0B1E013}" type="pres">
      <dgm:prSet presAssocID="{C679D387-3311-48AC-869B-0D99B509CBDD}" presName="circle4" presStyleLbl="node1" presStyleIdx="3" presStyleCnt="4"/>
      <dgm:spPr/>
    </dgm:pt>
    <dgm:pt modelId="{EC6532CE-56A9-4A6A-966E-B1E8C986CE96}" type="pres">
      <dgm:prSet presAssocID="{C679D387-3311-48AC-869B-0D99B509CBDD}" presName="rect4" presStyleLbl="alignAcc1" presStyleIdx="3" presStyleCnt="4"/>
      <dgm:spPr/>
      <dgm:t>
        <a:bodyPr/>
        <a:lstStyle/>
        <a:p>
          <a:endParaRPr lang="ru-RU"/>
        </a:p>
      </dgm:t>
    </dgm:pt>
    <dgm:pt modelId="{9BCD6737-BD9E-4D73-8EA4-4931EF8B5159}" type="pres">
      <dgm:prSet presAssocID="{9C360C94-A79E-4D12-880B-7B71A4E48D5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6B9F-28CB-4E68-B696-D18B51E8131E}" type="pres">
      <dgm:prSet presAssocID="{4512F6E8-5156-4BFC-8512-99AB51C2400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E4836-CCF6-401B-8B30-4292A4B1BC7B}" type="pres">
      <dgm:prSet presAssocID="{2124C42A-BCFB-4123-BADA-C75E3991256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EB51-CF79-4187-B04A-A4202584CA36}" type="pres">
      <dgm:prSet presAssocID="{C679D387-3311-48AC-869B-0D99B509CBD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20F2A-8646-46A7-A5D4-DA901975C39F}" srcId="{7EC62AAE-6A88-4F8A-B933-13797C3FABCF}" destId="{C679D387-3311-48AC-869B-0D99B509CBDD}" srcOrd="3" destOrd="0" parTransId="{3D7E19F6-35BB-4582-8A61-D52B36885A41}" sibTransId="{9670ACB2-914B-427E-BB9D-0645F4DFDDD5}"/>
    <dgm:cxn modelId="{1B40DFF6-B49D-4420-98EB-B6716207B616}" type="presOf" srcId="{C679D387-3311-48AC-869B-0D99B509CBDD}" destId="{EC6532CE-56A9-4A6A-966E-B1E8C986CE96}" srcOrd="0" destOrd="0" presId="urn:microsoft.com/office/officeart/2005/8/layout/target3"/>
    <dgm:cxn modelId="{658C05D3-3D81-45BB-B5CC-709B19C0B9FC}" type="presOf" srcId="{4512F6E8-5156-4BFC-8512-99AB51C2400B}" destId="{F5726B9F-28CB-4E68-B696-D18B51E8131E}" srcOrd="1" destOrd="0" presId="urn:microsoft.com/office/officeart/2005/8/layout/target3"/>
    <dgm:cxn modelId="{F680DDFF-B8E2-4599-9EFE-952DC4947591}" type="presOf" srcId="{9C360C94-A79E-4D12-880B-7B71A4E48D53}" destId="{9BCD6737-BD9E-4D73-8EA4-4931EF8B5159}" srcOrd="1" destOrd="0" presId="urn:microsoft.com/office/officeart/2005/8/layout/target3"/>
    <dgm:cxn modelId="{0C460451-A89F-4008-BDD9-38864D639749}" type="presOf" srcId="{4512F6E8-5156-4BFC-8512-99AB51C2400B}" destId="{9622E155-2B46-401F-9E3E-4F97812F8D75}" srcOrd="0" destOrd="0" presId="urn:microsoft.com/office/officeart/2005/8/layout/target3"/>
    <dgm:cxn modelId="{B6924350-0491-4140-B8AE-B1C3C48793AF}" type="presOf" srcId="{2124C42A-BCFB-4123-BADA-C75E39912567}" destId="{E4BE4836-CCF6-401B-8B30-4292A4B1BC7B}" srcOrd="1" destOrd="0" presId="urn:microsoft.com/office/officeart/2005/8/layout/target3"/>
    <dgm:cxn modelId="{3F80A3CB-0350-4D43-ADFA-1715F7CDE644}" srcId="{7EC62AAE-6A88-4F8A-B933-13797C3FABCF}" destId="{4512F6E8-5156-4BFC-8512-99AB51C2400B}" srcOrd="1" destOrd="0" parTransId="{F7CFF8F4-EC87-4DB9-B336-5A3B7F40F4BC}" sibTransId="{916F0FC4-C920-44E5-B169-4B47C45A42EF}"/>
    <dgm:cxn modelId="{F82B0E11-1DB9-4D6B-9FDF-4FC7BB0CE6A7}" type="presOf" srcId="{9C360C94-A79E-4D12-880B-7B71A4E48D53}" destId="{B2314FE9-430F-4F52-AF09-D62EF0080BBE}" srcOrd="0" destOrd="0" presId="urn:microsoft.com/office/officeart/2005/8/layout/target3"/>
    <dgm:cxn modelId="{97E9D1B2-DB16-4507-B69C-FCD8B12F174B}" srcId="{7EC62AAE-6A88-4F8A-B933-13797C3FABCF}" destId="{2124C42A-BCFB-4123-BADA-C75E39912567}" srcOrd="2" destOrd="0" parTransId="{31DADCFF-6F71-4D55-AD6E-7138DBE2E0B6}" sibTransId="{A7A5E99A-3833-45E5-8874-FB5712CEE51A}"/>
    <dgm:cxn modelId="{5CFD22DC-2F28-43E1-A36C-A03B4FF260A9}" srcId="{7EC62AAE-6A88-4F8A-B933-13797C3FABCF}" destId="{9C360C94-A79E-4D12-880B-7B71A4E48D53}" srcOrd="0" destOrd="0" parTransId="{9012E155-703E-46AD-9A44-FE7C9719AB2F}" sibTransId="{D52DAABA-1011-4DEA-B9AE-802A1A25E7B2}"/>
    <dgm:cxn modelId="{353DFC4A-0F55-4898-B2E3-3ED2491F50BC}" type="presOf" srcId="{7EC62AAE-6A88-4F8A-B933-13797C3FABCF}" destId="{74A53935-DC8C-46C0-A7C7-82B608B0D7D6}" srcOrd="0" destOrd="0" presId="urn:microsoft.com/office/officeart/2005/8/layout/target3"/>
    <dgm:cxn modelId="{7FE078BB-758F-43DB-A429-008613E452A9}" type="presOf" srcId="{2124C42A-BCFB-4123-BADA-C75E39912567}" destId="{F9A078AE-1752-4431-901C-6594E9C17AD0}" srcOrd="0" destOrd="0" presId="urn:microsoft.com/office/officeart/2005/8/layout/target3"/>
    <dgm:cxn modelId="{3206AF05-0041-4782-9F2E-A76821B12DAE}" type="presOf" srcId="{C679D387-3311-48AC-869B-0D99B509CBDD}" destId="{2FDEEB51-CF79-4187-B04A-A4202584CA36}" srcOrd="1" destOrd="0" presId="urn:microsoft.com/office/officeart/2005/8/layout/target3"/>
    <dgm:cxn modelId="{365433AC-6016-4AD2-85A7-9284B307937A}" type="presParOf" srcId="{74A53935-DC8C-46C0-A7C7-82B608B0D7D6}" destId="{797301C1-117C-4BBA-BCBA-3CF69DE7FCCA}" srcOrd="0" destOrd="0" presId="urn:microsoft.com/office/officeart/2005/8/layout/target3"/>
    <dgm:cxn modelId="{5E9A4CBF-04D9-4A8A-9445-0253A792524E}" type="presParOf" srcId="{74A53935-DC8C-46C0-A7C7-82B608B0D7D6}" destId="{43551310-7C7C-4459-ABDD-0066F68177E3}" srcOrd="1" destOrd="0" presId="urn:microsoft.com/office/officeart/2005/8/layout/target3"/>
    <dgm:cxn modelId="{1D6E52D2-CF9A-4EE7-A2D4-0306E1152E53}" type="presParOf" srcId="{74A53935-DC8C-46C0-A7C7-82B608B0D7D6}" destId="{B2314FE9-430F-4F52-AF09-D62EF0080BBE}" srcOrd="2" destOrd="0" presId="urn:microsoft.com/office/officeart/2005/8/layout/target3"/>
    <dgm:cxn modelId="{0FC5C9BA-0B1C-4D88-A32D-94C867782D80}" type="presParOf" srcId="{74A53935-DC8C-46C0-A7C7-82B608B0D7D6}" destId="{8D550AE2-A3F1-4F21-8738-865C5B28075F}" srcOrd="3" destOrd="0" presId="urn:microsoft.com/office/officeart/2005/8/layout/target3"/>
    <dgm:cxn modelId="{620A3448-C0FE-441F-A34B-4719D2514CBA}" type="presParOf" srcId="{74A53935-DC8C-46C0-A7C7-82B608B0D7D6}" destId="{A13C25C7-8A9A-4EC8-BAC5-93157AA2CAF9}" srcOrd="4" destOrd="0" presId="urn:microsoft.com/office/officeart/2005/8/layout/target3"/>
    <dgm:cxn modelId="{9A4996E5-8332-4130-83CE-57264443B30D}" type="presParOf" srcId="{74A53935-DC8C-46C0-A7C7-82B608B0D7D6}" destId="{9622E155-2B46-401F-9E3E-4F97812F8D75}" srcOrd="5" destOrd="0" presId="urn:microsoft.com/office/officeart/2005/8/layout/target3"/>
    <dgm:cxn modelId="{EEA71F00-CFFB-43E5-8367-DA88F4A76EF3}" type="presParOf" srcId="{74A53935-DC8C-46C0-A7C7-82B608B0D7D6}" destId="{655D5F22-0F9F-4F55-8591-0009F4005C6F}" srcOrd="6" destOrd="0" presId="urn:microsoft.com/office/officeart/2005/8/layout/target3"/>
    <dgm:cxn modelId="{FC83ED84-212B-4805-B988-6AFC8BD69A27}" type="presParOf" srcId="{74A53935-DC8C-46C0-A7C7-82B608B0D7D6}" destId="{7C49C1E7-02BF-480D-BD44-EE50FF7D4B93}" srcOrd="7" destOrd="0" presId="urn:microsoft.com/office/officeart/2005/8/layout/target3"/>
    <dgm:cxn modelId="{104297B1-2F4E-4BDB-92E7-D5B7E1543441}" type="presParOf" srcId="{74A53935-DC8C-46C0-A7C7-82B608B0D7D6}" destId="{F9A078AE-1752-4431-901C-6594E9C17AD0}" srcOrd="8" destOrd="0" presId="urn:microsoft.com/office/officeart/2005/8/layout/target3"/>
    <dgm:cxn modelId="{01034F81-2A6D-42C3-A332-D704012B6DAF}" type="presParOf" srcId="{74A53935-DC8C-46C0-A7C7-82B608B0D7D6}" destId="{00496686-06A9-4B12-9A98-FD6915B1E594}" srcOrd="9" destOrd="0" presId="urn:microsoft.com/office/officeart/2005/8/layout/target3"/>
    <dgm:cxn modelId="{492343D0-0394-4FE1-92ED-05ED79B48C4D}" type="presParOf" srcId="{74A53935-DC8C-46C0-A7C7-82B608B0D7D6}" destId="{266F1152-EAE4-44F3-A2BD-A0B0D0B1E013}" srcOrd="10" destOrd="0" presId="urn:microsoft.com/office/officeart/2005/8/layout/target3"/>
    <dgm:cxn modelId="{9D37F854-F659-4201-9C2C-5FD3B845DED9}" type="presParOf" srcId="{74A53935-DC8C-46C0-A7C7-82B608B0D7D6}" destId="{EC6532CE-56A9-4A6A-966E-B1E8C986CE96}" srcOrd="11" destOrd="0" presId="urn:microsoft.com/office/officeart/2005/8/layout/target3"/>
    <dgm:cxn modelId="{AAC6D1D8-4DF1-4998-B8CF-D16D139AE259}" type="presParOf" srcId="{74A53935-DC8C-46C0-A7C7-82B608B0D7D6}" destId="{9BCD6737-BD9E-4D73-8EA4-4931EF8B5159}" srcOrd="12" destOrd="0" presId="urn:microsoft.com/office/officeart/2005/8/layout/target3"/>
    <dgm:cxn modelId="{57FDBECB-439B-4A6C-895D-04828B6F5E3B}" type="presParOf" srcId="{74A53935-DC8C-46C0-A7C7-82B608B0D7D6}" destId="{F5726B9F-28CB-4E68-B696-D18B51E8131E}" srcOrd="13" destOrd="0" presId="urn:microsoft.com/office/officeart/2005/8/layout/target3"/>
    <dgm:cxn modelId="{B79C5BBE-845D-42A2-85FD-38E7940179C4}" type="presParOf" srcId="{74A53935-DC8C-46C0-A7C7-82B608B0D7D6}" destId="{E4BE4836-CCF6-401B-8B30-4292A4B1BC7B}" srcOrd="14" destOrd="0" presId="urn:microsoft.com/office/officeart/2005/8/layout/target3"/>
    <dgm:cxn modelId="{B7D65475-CDDB-4C8B-A6C0-700A6674EDD7}" type="presParOf" srcId="{74A53935-DC8C-46C0-A7C7-82B608B0D7D6}" destId="{2FDEEB51-CF79-4187-B04A-A4202584CA36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62AAE-6A88-4F8A-B933-13797C3FABCF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360C94-A79E-4D12-880B-7B71A4E48D53}">
      <dgm:prSet phldrT="[Текст]" custT="1"/>
      <dgm:spPr/>
      <dgm:t>
        <a:bodyPr/>
        <a:lstStyle/>
        <a:p>
          <a:r>
            <a:rPr lang="uk-UA" sz="2800" dirty="0" smtClean="0"/>
            <a:t>ЧУЮ</a:t>
          </a:r>
          <a:endParaRPr lang="ru-RU" sz="2800" dirty="0"/>
        </a:p>
      </dgm:t>
    </dgm:pt>
    <dgm:pt modelId="{9012E155-703E-46AD-9A44-FE7C9719AB2F}" type="parTrans" cxnId="{5CFD22DC-2F28-43E1-A36C-A03B4FF260A9}">
      <dgm:prSet/>
      <dgm:spPr/>
      <dgm:t>
        <a:bodyPr/>
        <a:lstStyle/>
        <a:p>
          <a:endParaRPr lang="ru-RU"/>
        </a:p>
      </dgm:t>
    </dgm:pt>
    <dgm:pt modelId="{D52DAABA-1011-4DEA-B9AE-802A1A25E7B2}" type="sibTrans" cxnId="{5CFD22DC-2F28-43E1-A36C-A03B4FF260A9}">
      <dgm:prSet/>
      <dgm:spPr/>
      <dgm:t>
        <a:bodyPr/>
        <a:lstStyle/>
        <a:p>
          <a:endParaRPr lang="ru-RU"/>
        </a:p>
      </dgm:t>
    </dgm:pt>
    <dgm:pt modelId="{21CA05BE-A9C9-4656-8884-F7DCA8028EF6}">
      <dgm:prSet phldrT="[Текст]" custT="1"/>
      <dgm:spPr/>
      <dgm:t>
        <a:bodyPr/>
        <a:lstStyle/>
        <a:p>
          <a:r>
            <a:rPr lang="uk-UA" sz="2400" dirty="0" smtClean="0"/>
            <a:t>ПРОМОВЛЯЮ</a:t>
          </a:r>
          <a:endParaRPr lang="ru-RU" sz="2400" dirty="0"/>
        </a:p>
      </dgm:t>
    </dgm:pt>
    <dgm:pt modelId="{BF7D982A-475F-43F9-B5C1-AC30B2A4E945}" type="parTrans" cxnId="{4C478EA8-2351-465F-84F3-FA0674613B16}">
      <dgm:prSet/>
      <dgm:spPr/>
      <dgm:t>
        <a:bodyPr/>
        <a:lstStyle/>
        <a:p>
          <a:endParaRPr lang="ru-RU"/>
        </a:p>
      </dgm:t>
    </dgm:pt>
    <dgm:pt modelId="{70187233-77AE-4B16-8936-58A69ED90ACA}" type="sibTrans" cxnId="{4C478EA8-2351-465F-84F3-FA0674613B16}">
      <dgm:prSet/>
      <dgm:spPr/>
      <dgm:t>
        <a:bodyPr/>
        <a:lstStyle/>
        <a:p>
          <a:endParaRPr lang="ru-RU"/>
        </a:p>
      </dgm:t>
    </dgm:pt>
    <dgm:pt modelId="{8F8B8FDC-28FF-44D7-B49F-66A82ECF47E8}">
      <dgm:prSet phldrT="[Текст]"/>
      <dgm:spPr/>
      <dgm:t>
        <a:bodyPr/>
        <a:lstStyle/>
        <a:p>
          <a:r>
            <a:rPr lang="uk-UA" dirty="0" smtClean="0"/>
            <a:t>БАЧУ / УЯВЛЯЮ</a:t>
          </a:r>
          <a:endParaRPr lang="ru-RU" dirty="0"/>
        </a:p>
      </dgm:t>
    </dgm:pt>
    <dgm:pt modelId="{7D1EF245-B1D7-47A6-BCCD-FA41BD4EE35F}" type="parTrans" cxnId="{503F1855-9319-4D1D-A32F-F3BC2EF2CDE4}">
      <dgm:prSet/>
      <dgm:spPr/>
      <dgm:t>
        <a:bodyPr/>
        <a:lstStyle/>
        <a:p>
          <a:endParaRPr lang="ru-RU"/>
        </a:p>
      </dgm:t>
    </dgm:pt>
    <dgm:pt modelId="{794D1C6B-128A-4E91-AE9E-46A86CDC0AB1}" type="sibTrans" cxnId="{503F1855-9319-4D1D-A32F-F3BC2EF2CDE4}">
      <dgm:prSet/>
      <dgm:spPr/>
      <dgm:t>
        <a:bodyPr/>
        <a:lstStyle/>
        <a:p>
          <a:endParaRPr lang="ru-RU"/>
        </a:p>
      </dgm:t>
    </dgm:pt>
    <dgm:pt modelId="{C679D387-3311-48AC-869B-0D99B509CBDD}">
      <dgm:prSet phldrT="[Текст]"/>
      <dgm:spPr/>
      <dgm:t>
        <a:bodyPr/>
        <a:lstStyle/>
        <a:p>
          <a:r>
            <a:rPr lang="uk-UA" dirty="0" smtClean="0"/>
            <a:t>РУХАЮ КИСТЮ (ПИШУ).</a:t>
          </a:r>
          <a:endParaRPr lang="ru-RU" dirty="0"/>
        </a:p>
      </dgm:t>
    </dgm:pt>
    <dgm:pt modelId="{3D7E19F6-35BB-4582-8A61-D52B36885A41}" type="parTrans" cxnId="{10820F2A-8646-46A7-A5D4-DA901975C39F}">
      <dgm:prSet/>
      <dgm:spPr/>
      <dgm:t>
        <a:bodyPr/>
        <a:lstStyle/>
        <a:p>
          <a:endParaRPr lang="ru-RU"/>
        </a:p>
      </dgm:t>
    </dgm:pt>
    <dgm:pt modelId="{9670ACB2-914B-427E-BB9D-0645F4DFDDD5}" type="sibTrans" cxnId="{10820F2A-8646-46A7-A5D4-DA901975C39F}">
      <dgm:prSet/>
      <dgm:spPr/>
      <dgm:t>
        <a:bodyPr/>
        <a:lstStyle/>
        <a:p>
          <a:endParaRPr lang="ru-RU"/>
        </a:p>
      </dgm:t>
    </dgm:pt>
    <dgm:pt modelId="{EA8C070E-0BE7-4ECA-B4CF-CFB309141347}" type="pres">
      <dgm:prSet presAssocID="{7EC62AAE-6A88-4F8A-B933-13797C3FAB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55778-0F1D-4838-8E9A-91D30D19350F}" type="pres">
      <dgm:prSet presAssocID="{7EC62AAE-6A88-4F8A-B933-13797C3FABCF}" presName="arrow" presStyleLbl="bgShp" presStyleIdx="0" presStyleCnt="1"/>
      <dgm:spPr/>
    </dgm:pt>
    <dgm:pt modelId="{91107137-58BF-47AC-A632-58EC4633030B}" type="pres">
      <dgm:prSet presAssocID="{7EC62AAE-6A88-4F8A-B933-13797C3FABCF}" presName="linearProcess" presStyleCnt="0"/>
      <dgm:spPr/>
    </dgm:pt>
    <dgm:pt modelId="{5118897D-E61B-4D18-9B49-38AF92CB3F6F}" type="pres">
      <dgm:prSet presAssocID="{9C360C94-A79E-4D12-880B-7B71A4E48D53}" presName="textNode" presStyleLbl="node1" presStyleIdx="0" presStyleCnt="4" custLinFactNeighborX="-4158" custLinFactNeighborY="-1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113D5-E46F-402A-9502-041AFDB6342C}" type="pres">
      <dgm:prSet presAssocID="{D52DAABA-1011-4DEA-B9AE-802A1A25E7B2}" presName="sibTrans" presStyleCnt="0"/>
      <dgm:spPr/>
    </dgm:pt>
    <dgm:pt modelId="{1BCAD217-026B-495D-B265-F1BAE9851339}" type="pres">
      <dgm:prSet presAssocID="{21CA05BE-A9C9-4656-8884-F7DCA8028EF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47F2B-7059-44F8-9D43-10A3F74C1A2B}" type="pres">
      <dgm:prSet presAssocID="{70187233-77AE-4B16-8936-58A69ED90ACA}" presName="sibTrans" presStyleCnt="0"/>
      <dgm:spPr/>
    </dgm:pt>
    <dgm:pt modelId="{193D098D-08D2-483B-B2FC-6AAE90037402}" type="pres">
      <dgm:prSet presAssocID="{8F8B8FDC-28FF-44D7-B49F-66A82ECF47E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928C4-9B10-4BCA-817F-D7E18B24F409}" type="pres">
      <dgm:prSet presAssocID="{794D1C6B-128A-4E91-AE9E-46A86CDC0AB1}" presName="sibTrans" presStyleCnt="0"/>
      <dgm:spPr/>
    </dgm:pt>
    <dgm:pt modelId="{62FF8F33-91E0-48B4-A166-554693F5C977}" type="pres">
      <dgm:prSet presAssocID="{C679D387-3311-48AC-869B-0D99B509CBDD}" presName="textNode" presStyleLbl="node1" presStyleIdx="3" presStyleCnt="4" custLinFactNeighborX="92018" custLinFactNeighborY="-1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D22DC-2F28-43E1-A36C-A03B4FF260A9}" srcId="{7EC62AAE-6A88-4F8A-B933-13797C3FABCF}" destId="{9C360C94-A79E-4D12-880B-7B71A4E48D53}" srcOrd="0" destOrd="0" parTransId="{9012E155-703E-46AD-9A44-FE7C9719AB2F}" sibTransId="{D52DAABA-1011-4DEA-B9AE-802A1A25E7B2}"/>
    <dgm:cxn modelId="{B01B8B11-1563-48C3-BC37-66D19D99F52E}" type="presOf" srcId="{8F8B8FDC-28FF-44D7-B49F-66A82ECF47E8}" destId="{193D098D-08D2-483B-B2FC-6AAE90037402}" srcOrd="0" destOrd="0" presId="urn:microsoft.com/office/officeart/2005/8/layout/hProcess9"/>
    <dgm:cxn modelId="{FBCF04E5-D875-4BF3-B2C8-4D5260989E97}" type="presOf" srcId="{7EC62AAE-6A88-4F8A-B933-13797C3FABCF}" destId="{EA8C070E-0BE7-4ECA-B4CF-CFB309141347}" srcOrd="0" destOrd="0" presId="urn:microsoft.com/office/officeart/2005/8/layout/hProcess9"/>
    <dgm:cxn modelId="{1515F2F7-7967-4A8E-BA46-23B64E813CB5}" type="presOf" srcId="{9C360C94-A79E-4D12-880B-7B71A4E48D53}" destId="{5118897D-E61B-4D18-9B49-38AF92CB3F6F}" srcOrd="0" destOrd="0" presId="urn:microsoft.com/office/officeart/2005/8/layout/hProcess9"/>
    <dgm:cxn modelId="{503F1855-9319-4D1D-A32F-F3BC2EF2CDE4}" srcId="{7EC62AAE-6A88-4F8A-B933-13797C3FABCF}" destId="{8F8B8FDC-28FF-44D7-B49F-66A82ECF47E8}" srcOrd="2" destOrd="0" parTransId="{7D1EF245-B1D7-47A6-BCCD-FA41BD4EE35F}" sibTransId="{794D1C6B-128A-4E91-AE9E-46A86CDC0AB1}"/>
    <dgm:cxn modelId="{10820F2A-8646-46A7-A5D4-DA901975C39F}" srcId="{7EC62AAE-6A88-4F8A-B933-13797C3FABCF}" destId="{C679D387-3311-48AC-869B-0D99B509CBDD}" srcOrd="3" destOrd="0" parTransId="{3D7E19F6-35BB-4582-8A61-D52B36885A41}" sibTransId="{9670ACB2-914B-427E-BB9D-0645F4DFDDD5}"/>
    <dgm:cxn modelId="{73985CA6-999A-43BE-A85F-6EFA2440E9CC}" type="presOf" srcId="{C679D387-3311-48AC-869B-0D99B509CBDD}" destId="{62FF8F33-91E0-48B4-A166-554693F5C977}" srcOrd="0" destOrd="0" presId="urn:microsoft.com/office/officeart/2005/8/layout/hProcess9"/>
    <dgm:cxn modelId="{4C478EA8-2351-465F-84F3-FA0674613B16}" srcId="{7EC62AAE-6A88-4F8A-B933-13797C3FABCF}" destId="{21CA05BE-A9C9-4656-8884-F7DCA8028EF6}" srcOrd="1" destOrd="0" parTransId="{BF7D982A-475F-43F9-B5C1-AC30B2A4E945}" sibTransId="{70187233-77AE-4B16-8936-58A69ED90ACA}"/>
    <dgm:cxn modelId="{BFCE37B4-1E5C-494A-9657-C2A23ACF9539}" type="presOf" srcId="{21CA05BE-A9C9-4656-8884-F7DCA8028EF6}" destId="{1BCAD217-026B-495D-B265-F1BAE9851339}" srcOrd="0" destOrd="0" presId="urn:microsoft.com/office/officeart/2005/8/layout/hProcess9"/>
    <dgm:cxn modelId="{1CA23A5A-C953-4B57-9192-8870DAC1F410}" type="presParOf" srcId="{EA8C070E-0BE7-4ECA-B4CF-CFB309141347}" destId="{C5B55778-0F1D-4838-8E9A-91D30D19350F}" srcOrd="0" destOrd="0" presId="urn:microsoft.com/office/officeart/2005/8/layout/hProcess9"/>
    <dgm:cxn modelId="{CC617648-AAF5-43CE-AC71-4717841BE561}" type="presParOf" srcId="{EA8C070E-0BE7-4ECA-B4CF-CFB309141347}" destId="{91107137-58BF-47AC-A632-58EC4633030B}" srcOrd="1" destOrd="0" presId="urn:microsoft.com/office/officeart/2005/8/layout/hProcess9"/>
    <dgm:cxn modelId="{732AA2D9-AA3E-46B2-ABB6-A7BB144547EB}" type="presParOf" srcId="{91107137-58BF-47AC-A632-58EC4633030B}" destId="{5118897D-E61B-4D18-9B49-38AF92CB3F6F}" srcOrd="0" destOrd="0" presId="urn:microsoft.com/office/officeart/2005/8/layout/hProcess9"/>
    <dgm:cxn modelId="{5A476B92-527C-49C6-B8ED-BB3355D37E25}" type="presParOf" srcId="{91107137-58BF-47AC-A632-58EC4633030B}" destId="{13F113D5-E46F-402A-9502-041AFDB6342C}" srcOrd="1" destOrd="0" presId="urn:microsoft.com/office/officeart/2005/8/layout/hProcess9"/>
    <dgm:cxn modelId="{357DE20B-8435-457B-AC7E-D6BAA55E2584}" type="presParOf" srcId="{91107137-58BF-47AC-A632-58EC4633030B}" destId="{1BCAD217-026B-495D-B265-F1BAE9851339}" srcOrd="2" destOrd="0" presId="urn:microsoft.com/office/officeart/2005/8/layout/hProcess9"/>
    <dgm:cxn modelId="{0561DDB9-77AF-4DF9-BA88-7E4723AD0563}" type="presParOf" srcId="{91107137-58BF-47AC-A632-58EC4633030B}" destId="{40B47F2B-7059-44F8-9D43-10A3F74C1A2B}" srcOrd="3" destOrd="0" presId="urn:microsoft.com/office/officeart/2005/8/layout/hProcess9"/>
    <dgm:cxn modelId="{6B728B37-4DBC-467F-BD4A-7AD6931ACB20}" type="presParOf" srcId="{91107137-58BF-47AC-A632-58EC4633030B}" destId="{193D098D-08D2-483B-B2FC-6AAE90037402}" srcOrd="4" destOrd="0" presId="urn:microsoft.com/office/officeart/2005/8/layout/hProcess9"/>
    <dgm:cxn modelId="{9F2CACBE-3A9B-4850-AB51-1FE9F7B967C3}" type="presParOf" srcId="{91107137-58BF-47AC-A632-58EC4633030B}" destId="{87E928C4-9B10-4BCA-817F-D7E18B24F409}" srcOrd="5" destOrd="0" presId="urn:microsoft.com/office/officeart/2005/8/layout/hProcess9"/>
    <dgm:cxn modelId="{084E9D0D-AF8F-4ADE-81E0-46D9FB2318E9}" type="presParOf" srcId="{91107137-58BF-47AC-A632-58EC4633030B}" destId="{62FF8F33-91E0-48B4-A166-554693F5C977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7301C1-117C-4BBA-BCBA-3CF69DE7FCCA}">
      <dsp:nvSpPr>
        <dsp:cNvPr id="0" name=""/>
        <dsp:cNvSpPr/>
      </dsp:nvSpPr>
      <dsp:spPr>
        <a:xfrm>
          <a:off x="0" y="43914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314FE9-430F-4F52-AF09-D62EF0080BBE}">
      <dsp:nvSpPr>
        <dsp:cNvPr id="0" name=""/>
        <dsp:cNvSpPr/>
      </dsp:nvSpPr>
      <dsp:spPr>
        <a:xfrm>
          <a:off x="2462673" y="87828"/>
          <a:ext cx="5746238" cy="4925347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вміння розрізняти на слух всі звуки мови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62673" y="87828"/>
        <a:ext cx="5746238" cy="1046636"/>
      </dsp:txXfrm>
    </dsp:sp>
    <dsp:sp modelId="{A13C25C7-8A9A-4EC8-BAC5-93157AA2CAF9}">
      <dsp:nvSpPr>
        <dsp:cNvPr id="0" name=""/>
        <dsp:cNvSpPr/>
      </dsp:nvSpPr>
      <dsp:spPr>
        <a:xfrm>
          <a:off x="667846" y="1045690"/>
          <a:ext cx="3632443" cy="36324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22E155-2B46-401F-9E3E-4F97812F8D75}">
      <dsp:nvSpPr>
        <dsp:cNvPr id="0" name=""/>
        <dsp:cNvSpPr/>
      </dsp:nvSpPr>
      <dsp:spPr>
        <a:xfrm>
          <a:off x="2448250" y="1008130"/>
          <a:ext cx="5746238" cy="363244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правильна вимова всіх звуків 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48250" y="1008130"/>
        <a:ext cx="5746238" cy="1046636"/>
      </dsp:txXfrm>
    </dsp:sp>
    <dsp:sp modelId="{7C49C1E7-02BF-480D-BD44-EE50FF7D4B93}">
      <dsp:nvSpPr>
        <dsp:cNvPr id="0" name=""/>
        <dsp:cNvSpPr/>
      </dsp:nvSpPr>
      <dsp:spPr>
        <a:xfrm>
          <a:off x="1292903" y="2137186"/>
          <a:ext cx="2339539" cy="233953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A078AE-1752-4431-901C-6594E9C17AD0}">
      <dsp:nvSpPr>
        <dsp:cNvPr id="0" name=""/>
        <dsp:cNvSpPr/>
      </dsp:nvSpPr>
      <dsp:spPr>
        <a:xfrm>
          <a:off x="2462673" y="2088407"/>
          <a:ext cx="5746238" cy="23395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володіння найпростішими видами звукового аналізу слів, які в нормі доступні дітям дошкільного віку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62673" y="2088407"/>
        <a:ext cx="5746238" cy="1046636"/>
      </dsp:txXfrm>
    </dsp:sp>
    <dsp:sp modelId="{266F1152-EAE4-44F3-A2BD-A0B0D0B1E013}">
      <dsp:nvSpPr>
        <dsp:cNvPr id="0" name=""/>
        <dsp:cNvSpPr/>
      </dsp:nvSpPr>
      <dsp:spPr>
        <a:xfrm>
          <a:off x="1939355" y="3183823"/>
          <a:ext cx="1046636" cy="104663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6532CE-56A9-4A6A-966E-B1E8C986CE96}">
      <dsp:nvSpPr>
        <dsp:cNvPr id="0" name=""/>
        <dsp:cNvSpPr/>
      </dsp:nvSpPr>
      <dsp:spPr>
        <a:xfrm>
          <a:off x="2462673" y="3183823"/>
          <a:ext cx="5746238" cy="1046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</a:rPr>
            <a:t>достатній рівень сформованості зорово-просторових уявлень та зорового аналізу та синтезу 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62673" y="3183823"/>
        <a:ext cx="5746238" cy="10466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B55778-0F1D-4838-8E9A-91D30D19350F}">
      <dsp:nvSpPr>
        <dsp:cNvPr id="0" name=""/>
        <dsp:cNvSpPr/>
      </dsp:nvSpPr>
      <dsp:spPr>
        <a:xfrm>
          <a:off x="477027" y="0"/>
          <a:ext cx="5406312" cy="295232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8897D-E61B-4D18-9B49-38AF92CB3F6F}">
      <dsp:nvSpPr>
        <dsp:cNvPr id="0" name=""/>
        <dsp:cNvSpPr/>
      </dsp:nvSpPr>
      <dsp:spPr>
        <a:xfrm>
          <a:off x="0" y="864099"/>
          <a:ext cx="1531084" cy="1180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ЧУЮ</a:t>
          </a:r>
          <a:endParaRPr lang="ru-RU" sz="2800" kern="1200" dirty="0"/>
        </a:p>
      </dsp:txBody>
      <dsp:txXfrm>
        <a:off x="0" y="864099"/>
        <a:ext cx="1531084" cy="1180931"/>
      </dsp:txXfrm>
    </dsp:sp>
    <dsp:sp modelId="{1BCAD217-026B-495D-B265-F1BAE9851339}">
      <dsp:nvSpPr>
        <dsp:cNvPr id="0" name=""/>
        <dsp:cNvSpPr/>
      </dsp:nvSpPr>
      <dsp:spPr>
        <a:xfrm>
          <a:off x="1610822" y="885698"/>
          <a:ext cx="1531084" cy="11809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ПРОМОВЛЯЮ</a:t>
          </a:r>
          <a:endParaRPr lang="ru-RU" sz="2400" kern="1200" dirty="0"/>
        </a:p>
      </dsp:txBody>
      <dsp:txXfrm>
        <a:off x="1610822" y="885698"/>
        <a:ext cx="1531084" cy="1180931"/>
      </dsp:txXfrm>
    </dsp:sp>
    <dsp:sp modelId="{193D098D-08D2-483B-B2FC-6AAE90037402}">
      <dsp:nvSpPr>
        <dsp:cNvPr id="0" name=""/>
        <dsp:cNvSpPr/>
      </dsp:nvSpPr>
      <dsp:spPr>
        <a:xfrm>
          <a:off x="3218461" y="885698"/>
          <a:ext cx="1531084" cy="11809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БАЧУ / УЯВЛЯЮ</a:t>
          </a:r>
          <a:endParaRPr lang="ru-RU" sz="2100" kern="1200" dirty="0"/>
        </a:p>
      </dsp:txBody>
      <dsp:txXfrm>
        <a:off x="3218461" y="885698"/>
        <a:ext cx="1531084" cy="1180931"/>
      </dsp:txXfrm>
    </dsp:sp>
    <dsp:sp modelId="{62FF8F33-91E0-48B4-A166-554693F5C977}">
      <dsp:nvSpPr>
        <dsp:cNvPr id="0" name=""/>
        <dsp:cNvSpPr/>
      </dsp:nvSpPr>
      <dsp:spPr>
        <a:xfrm>
          <a:off x="4829283" y="864099"/>
          <a:ext cx="1531084" cy="11809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РУХАЮ КИСТЮ (ПИШУ).</a:t>
          </a:r>
          <a:endParaRPr lang="ru-RU" sz="2100" kern="1200" dirty="0"/>
        </a:p>
      </dsp:txBody>
      <dsp:txXfrm>
        <a:off x="4829283" y="864099"/>
        <a:ext cx="1531084" cy="118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38ACDD-D032-4B13-97BA-22A07BD44A44}" type="datetimeFigureOut">
              <a:rPr lang="ru-RU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3406CF-97A7-46ED-8BBF-90889AFBC3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95CEA274-F8C2-4854-B298-2BF0288483F8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1A9324-CA5C-418E-BCB0-18F6EEBACC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C1611-7682-414D-976E-65BD2881D1A9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59EBA-CB33-4538-8E02-8B9288AF60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89EE1-279E-4393-9709-9B9A48DF7721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50FE9-9874-47C8-AB96-804511DFCE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C8369-1044-4FF4-8C84-A076F5413E57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8FEF1-3F92-45B7-8378-4BC74434AB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B2B38-61C8-4707-800D-3C619224B1E5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810F3-2294-4A4E-B157-516825BAC7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E107C-2D3E-49D7-BDB3-73A6967B5C56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E3E06-B168-471E-913C-07857779C0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329D2B9-DC2D-46A0-AB50-29B28787FDCD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3FAC20A-747E-48C0-A3C9-8816D1E3AC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05E985C2-6AB0-4806-8E70-83FE87CCA764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C2B07655-D887-4A9E-AAFD-36C53C0983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A83EB-72A4-4BC2-BF1D-C6C07EC1DF9E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D469C-4975-48A7-A032-689B9D8FA4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2ECEA-0F07-4287-B49C-96A4262999FF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4F8C-BA64-4274-BBCE-DE7ED06CAF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8597F-5399-403A-8E46-C4393B4A478A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AA15-51AD-446A-BA9F-54F1470F2E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863AB64-1E9C-40AC-9D9E-74F8D9305C01}" type="datetimeFigureOut">
              <a:rPr lang="ru-RU" smtClean="0"/>
              <a:pPr>
                <a:defRPr/>
              </a:pPr>
              <a:t>20.03.2020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EA812-1A50-464F-B828-2B50738F1E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http://ru.ogo.ua/img2/20131108165808.jpg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8452048" cy="5852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 читання та письма у дітей старшого дошкільного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</a:p>
          <a:p>
            <a:pPr algn="ctr">
              <a:buNone/>
            </a:pPr>
            <a:endParaRPr lang="uk-UA" sz="5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Вчитель-логопед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Зудова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7148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ґрунті порушення мовленнєвого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 та синтезу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700808"/>
            <a:ext cx="252028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496944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 при діленні речень на слова, слів на склади, звуки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424936" cy="309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пропуски приголосних;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пропуски голосних;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пропуски букв, додавання букв;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пропуски, додавання, перестановки складів;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злите написання слів;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розривання слів;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злите написання прийменників;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роздільне написання префіксу і кореня.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3" idx="2"/>
            <a:endCxn id="4" idx="0"/>
          </p:cNvCxnSpPr>
          <p:nvPr/>
        </p:nvCxnSpPr>
        <p:spPr>
          <a:xfrm rot="5400000">
            <a:off x="4517994" y="2402886"/>
            <a:ext cx="14401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  <a:endCxn id="5" idx="0"/>
          </p:cNvCxnSpPr>
          <p:nvPr/>
        </p:nvCxnSpPr>
        <p:spPr>
          <a:xfrm rot="16200000" flipH="1">
            <a:off x="4481990" y="3447002"/>
            <a:ext cx="21602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клади дисграфії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Аграматична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00808"/>
            <a:ext cx="403244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820891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Труднощі у засвоєнні правил зміни слів за родами, числами, відмінками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93096"/>
            <a:ext cx="8208912" cy="18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Неправильне написання закінчень слів, помилки при узгодженні слів між собою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тична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208912" cy="1785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Проявляється в замінах та спотворенні на письмі оптично схожих рукописних літер И-Ш, П-Т, Т-Ш, В-Д, Б-Д, Л-М, С-Е та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43314"/>
            <a:ext cx="8208912" cy="2643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Помилки при оптичній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дисграфії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недописування елементів букв (Л замість М, Х замість Ж);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дописування зайвих елементів;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пропуски елементів;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дзеркальне написання букв.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976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Причини виникнення мовленнєвих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дошкільників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Моніторинг мовленнєвих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у дітей дошкільного віку за етіологією та прогнозом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мовленнєвих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це усунення з життя дитини  причин, які можуть привести до виникнення мовленнєвих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паталогій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None/>
            </a:pPr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Напрямки профілактичної роботи у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створення батьками умов для повноцінного протікання раннього періоду розвитку дитини, який стає базою мовленнєвих навичок і включає в себе   обов’язкове проведення медичної профілактики відносно дітей «групи ризику», спрямованої на усунення або пом’якшення проявів перинатальної енцефалопатії;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виключення можливості впливу на формування організму дитини шкідливих факторів, які можуть порушити нормальний хід його розвитку;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заходи, спрямовані на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попередження виникнення нових порушень мовлення на базі вже існуючих, оскільки останні ста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ють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їх безпосередньою причиною.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Види профілактики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Первинна профілактика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соціальне, педагогічне та психогігієнічне попередження розладів психічних функцій.</a:t>
            </a:r>
          </a:p>
          <a:p>
            <a:pPr algn="just">
              <a:buNone/>
            </a:pPr>
            <a:endParaRPr lang="uk-UA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Вторинна профілактика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подолання вторинних розладів, якщо порушнення мовлення все ж таки виникли.</a:t>
            </a:r>
          </a:p>
          <a:p>
            <a:pPr algn="just">
              <a:buNone/>
            </a:pPr>
            <a:endParaRPr lang="uk-UA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Третинна профілактика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соціально-побутова адаптація дитини з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мовлення.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929718" cy="451824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Порушення мовлення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відхилення від мовленнєвої норми, прийнятої в мовному середовищі, що частково або повністю перешкоджають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мовленнєвому спілкуванню, обмежують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можливості пізнавального розвитку та соціокультурної адаптації.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Пріоритетні  напрямки  профілактики мовленнєвих порушень 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дітей дошкільного віку: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09632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логопедична робота по профілактиці мовленнєвих розладів;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медична робота;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психологічна робота;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батьківська робота;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педагогічна профілактика мовленнєвих порушень.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844824"/>
          <a:ext cx="820891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764705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Вміння, які необхідні для успішного оволодіння грамотою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ru.ogo.ua/img2/2013110816580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548680"/>
            <a:ext cx="3205163" cy="221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1835696" y="3429000"/>
          <a:ext cx="636036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424936" cy="18002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почуте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повинен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відбутися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Методики і технології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2880320" cy="4248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технологія розвивального навчання та виховання;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технологія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інтерактивного навчання та виховання;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-технологія створення ситуації успіху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2132856"/>
            <a:ext cx="2808312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технологія особистісно-орієнтованої розвивальної освіти;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технологія індивідуалізації та інтеграції навчально-виховного процесу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132856"/>
            <a:ext cx="2664296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 спільних проектів;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лабораторія для батьків та педпрацівників;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 експерименту;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ТРВЗ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Альтшуллер Г.С.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4401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Організаційна модель роботи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ЗДО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 профілактики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мовленнєвих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дітей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772816"/>
            <a:ext cx="3816424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рофілактика мовленнєвих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708920"/>
            <a:ext cx="259228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Оцінка навколишнього середовища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708920"/>
            <a:ext cx="244827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Мовленнєве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розвиваюче середовище</a:t>
            </a:r>
          </a:p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708920"/>
            <a:ext cx="2160240" cy="914400"/>
          </a:xfrm>
          <a:prstGeom prst="roundRect">
            <a:avLst>
              <a:gd name="adj" fmla="val 1261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Мовленнєво-творчі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проекти</a:t>
            </a:r>
          </a:p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323528" y="4077072"/>
            <a:ext cx="2736304" cy="91440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Діагностика  дітей</a:t>
            </a:r>
          </a:p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6372200" y="4077072"/>
            <a:ext cx="2448272" cy="91440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Зв'язок із соціумом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3635896" y="3861048"/>
            <a:ext cx="2448272" cy="1008112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Мовленнєвий розвиток дітей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301208"/>
            <a:ext cx="2520280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Просвіта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5301208"/>
            <a:ext cx="2664296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Взаємодія співробітників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5301208"/>
            <a:ext cx="24482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педагогічних кадрів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716016" y="2348880"/>
            <a:ext cx="0" cy="360040"/>
          </a:xfrm>
          <a:prstGeom prst="straightConnector1">
            <a:avLst/>
          </a:prstGeom>
          <a:ln w="9525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60232" y="1988840"/>
            <a:ext cx="936104" cy="64807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547664" y="1988840"/>
            <a:ext cx="1296144" cy="64807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88024" y="3573016"/>
            <a:ext cx="0" cy="2880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43808" y="3068960"/>
            <a:ext cx="79208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84168" y="3068960"/>
            <a:ext cx="64807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403648" y="5013176"/>
            <a:ext cx="0" cy="2880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1"/>
          </p:cNvCxnSpPr>
          <p:nvPr/>
        </p:nvCxnSpPr>
        <p:spPr>
          <a:xfrm flipH="1">
            <a:off x="1805980" y="3212976"/>
            <a:ext cx="1829916" cy="86409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084168" y="3212976"/>
            <a:ext cx="1368152" cy="86409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788024" y="4797152"/>
            <a:ext cx="9774" cy="47022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524328" y="5013176"/>
            <a:ext cx="0" cy="28803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724128" y="4581128"/>
            <a:ext cx="936104" cy="64807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483768" y="4653136"/>
            <a:ext cx="1152128" cy="5760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987824" y="4365104"/>
            <a:ext cx="64807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084168" y="4293096"/>
            <a:ext cx="43204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4932040" y="4293096"/>
            <a:ext cx="1584176" cy="93610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Модель взаємодії  учасників корекційно-розвивального процесу щодо профілактики мовленнєвих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у дошкільників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916832"/>
            <a:ext cx="3600400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 д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ошкільної освіти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780928"/>
            <a:ext cx="2160240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Учасники  корекційно-розвивального процесу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2996952"/>
            <a:ext cx="1634480" cy="626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Вчитель-л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огопед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2852936"/>
            <a:ext cx="2160240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65104"/>
            <a:ext cx="2808312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охопити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профілактично-просвітницькою роботою родини дітей;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консультувати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надавати поради щодо мовленнєвого розвитку дитини;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підтримувати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оперативний взаємозв’язок між учасниками корекційно-розвивального процесу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653136"/>
            <a:ext cx="2376264" cy="20162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сприяти пропаганді         логопедичних знань;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формувати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батьків та учасників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освітнього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 необхідний запас знань щодо  профілактики мовленнєвих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293096"/>
            <a:ext cx="2808312" cy="2376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uk-UA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співпрацювати із спеціалістами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питань профілактики мовленнєвих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систематично виконувати завдання  з розвитку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мовлення;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надавати 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необхідну інформацію та дотримуватися вимог щодо створення мовленнєвого середовища.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707904" y="3933056"/>
            <a:ext cx="2016224" cy="576064"/>
          </a:xfrm>
          <a:prstGeom prst="flowChartPreparat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708920"/>
            <a:ext cx="484632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углом вверх 18"/>
          <p:cNvSpPr/>
          <p:nvPr/>
        </p:nvSpPr>
        <p:spPr>
          <a:xfrm rot="10800000">
            <a:off x="1403648" y="2060848"/>
            <a:ext cx="1354448" cy="731520"/>
          </a:xfrm>
          <a:prstGeom prst="bentUpArrow">
            <a:avLst>
              <a:gd name="adj1" fmla="val 18243"/>
              <a:gd name="adj2" fmla="val 2500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углом вверх 19"/>
          <p:cNvSpPr/>
          <p:nvPr/>
        </p:nvSpPr>
        <p:spPr>
          <a:xfrm rot="16200000">
            <a:off x="6595076" y="1693956"/>
            <a:ext cx="850392" cy="1296144"/>
          </a:xfrm>
          <a:prstGeom prst="bentUpArrow">
            <a:avLst>
              <a:gd name="adj1" fmla="val 18581"/>
              <a:gd name="adj2" fmla="val 25000"/>
              <a:gd name="adj3" fmla="val 168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380312" y="2636912"/>
            <a:ext cx="432048" cy="258328"/>
          </a:xfrm>
          <a:prstGeom prst="downArrow">
            <a:avLst>
              <a:gd name="adj1" fmla="val 36272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27984" y="3645024"/>
            <a:ext cx="484632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499992" y="4509120"/>
            <a:ext cx="360040" cy="21602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5508104" y="3212976"/>
            <a:ext cx="978408" cy="2160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лево 23"/>
          <p:cNvSpPr/>
          <p:nvPr/>
        </p:nvSpPr>
        <p:spPr>
          <a:xfrm>
            <a:off x="2627784" y="3212976"/>
            <a:ext cx="1224136" cy="21602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403648" y="4077072"/>
            <a:ext cx="360040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7524328" y="4005064"/>
            <a:ext cx="340616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000792"/>
          </a:xfrm>
        </p:spPr>
        <p:txBody>
          <a:bodyPr>
            <a:normAutofit/>
          </a:bodyPr>
          <a:lstStyle/>
          <a:p>
            <a:pPr fontAlgn="base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першокласник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сформованим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мовленням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вимовляти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звуки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гучно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помірному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темпі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диференціювати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відрізняти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звуки,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словах;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достатній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словниковий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запас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орієнтовно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2000 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погоджувати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слова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реченнях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число,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відмінок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переказувати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прослуханих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малюнками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причинно-наслідкові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сюжетах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казок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мультиків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орієнтуватися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зправа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472518" cy="600079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мовленнєвих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належать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дислалія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звуковимови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голосу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дистонія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афонія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ринолалія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звуковимови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тембру голосу,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вродженим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дефектом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артикуляційного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дизартрія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звуковимови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мелодико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інтонаційної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недостатністю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іннервації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артикуляційного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заїкання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алалія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недорозвиток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зумовлене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органічним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ураженням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афазія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спричинена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органічним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локальним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ураженням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недорозвиток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письма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дислексія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000792"/>
          </a:xfrm>
        </p:spPr>
        <p:txBody>
          <a:bodyPr>
            <a:normAutofit/>
          </a:bodyPr>
          <a:lstStyle/>
          <a:p>
            <a:pPr fontAlgn="base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82868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префікс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γραφειν —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пишу)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вибіркова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нездатність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навичкою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письма за правилами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керуючись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фонетичним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принципом, не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достатній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мовленнєвого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грубих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слухового та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зорового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аналізаторів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О.М. </a:t>
            </a:r>
            <a:r>
              <a:rPr lang="uk-UA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Коренев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Р.І. </a:t>
            </a:r>
            <a:r>
              <a:rPr lang="uk-UA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Лалаєва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І.М. </a:t>
            </a:r>
            <a:r>
              <a:rPr lang="uk-UA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Садовнікова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ін.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правило,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супутнім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дислексії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Дислексія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часткове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несформованістю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повторювані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стійкого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характеру.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Артикуляторно-акустична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у дітей із вадами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звуковимови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цьому випадку діє принцип «пишу, як говорю»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Акустична дисграфія на ґрунті порушення фонемного розпізнавання (диференціації фонем) - </a:t>
            </a: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проявляється заміною букв, відповідних фонетично близьким звукам. В усному мовленні аналогічна заміна відсутня.</a:t>
            </a:r>
            <a:endParaRPr lang="ru-RU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ґрунті порушення мовленнєвого аналізу та синтезу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проявляється у перекручуванні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звуко-складової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структури слова, структури речення.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5313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Аграматична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обумовлена недостатністю лексико-граматичних і синтаксичних узагальнень. Проявляється на рівні слів, словосполучень, речень і тексту.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772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Оптична 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обумовлена порушенням оптико-просторового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гнозису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конструктивного мислення.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571480"/>
            <a:ext cx="300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дисграфії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Фонематична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643050"/>
            <a:ext cx="3071834" cy="944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2286016" cy="15058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Неточність слухової диференціації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звуків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000372"/>
            <a:ext cx="3096344" cy="14819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Неточність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кінестетичного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аналізу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29198"/>
            <a:ext cx="8429684" cy="1369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мішуються тверді і м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які, шиплячі і свистячі, глухі і дзвінкі, африкати і їх компоненти, голосні О-У, Е-И.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000372"/>
            <a:ext cx="2160240" cy="14819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Неточність вибору фонеми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3" idx="2"/>
            <a:endCxn id="5" idx="0"/>
          </p:cNvCxnSpPr>
          <p:nvPr/>
        </p:nvCxnSpPr>
        <p:spPr>
          <a:xfrm rot="16200000" flipH="1">
            <a:off x="4478950" y="2787910"/>
            <a:ext cx="412668" cy="12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1"/>
            <a:endCxn id="4" idx="0"/>
          </p:cNvCxnSpPr>
          <p:nvPr/>
        </p:nvCxnSpPr>
        <p:spPr>
          <a:xfrm rot="10800000" flipV="1">
            <a:off x="1571604" y="2115376"/>
            <a:ext cx="1571636" cy="813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3"/>
            <a:endCxn id="8" idx="0"/>
          </p:cNvCxnSpPr>
          <p:nvPr/>
        </p:nvCxnSpPr>
        <p:spPr>
          <a:xfrm>
            <a:off x="6215074" y="2115377"/>
            <a:ext cx="1508748" cy="884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6" idx="0"/>
          </p:cNvCxnSpPr>
          <p:nvPr/>
        </p:nvCxnSpPr>
        <p:spPr>
          <a:xfrm rot="5400000">
            <a:off x="4321967" y="467916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  <a:endCxn id="6" idx="0"/>
          </p:cNvCxnSpPr>
          <p:nvPr/>
        </p:nvCxnSpPr>
        <p:spPr>
          <a:xfrm rot="16200000" flipH="1">
            <a:off x="2824619" y="3181817"/>
            <a:ext cx="494366" cy="300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2"/>
            <a:endCxn id="6" idx="0"/>
          </p:cNvCxnSpPr>
          <p:nvPr/>
        </p:nvCxnSpPr>
        <p:spPr>
          <a:xfrm rot="5400000">
            <a:off x="5924455" y="3129831"/>
            <a:ext cx="446912" cy="315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929718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Симптомами </a:t>
            </a:r>
            <a:r>
              <a:rPr lang="uk-UA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дисграфії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прийнято вважати стійкі помилки в письмових роботах дітей шкільного віку, які не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незнанням або невмінням застосовувати орфографічні правила.</a:t>
            </a:r>
          </a:p>
          <a:p>
            <a:pPr indent="3587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87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дисграфічних</a:t>
            </a:r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помилок:</a:t>
            </a:r>
          </a:p>
          <a:p>
            <a:pPr indent="358775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перекручене написання букв;</a:t>
            </a:r>
          </a:p>
          <a:p>
            <a:pPr indent="358775"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заміна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рукописних букв: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графічно подібних;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що позначають фонетично подібні звуки;</a:t>
            </a: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перекручування </a:t>
            </a:r>
            <a:r>
              <a:rPr lang="uk-UA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звукобуквеної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структури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перестановки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пропуски, додавання букв (магазин –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“магазим”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дерево-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“дрво”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село-”ело”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дуб-”буд”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складів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Діда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Мороза – «у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Діда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Модоза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перекручування структури речення: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роздільне написання слова, злите написання слів, контамінації слів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ліплять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бабу –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ліптбау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зима –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блзм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«З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азОмом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росла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мина);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аграматизми на письмі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7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Артикуляторно-акустична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1571612"/>
            <a:ext cx="2952328" cy="705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2232248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Порушена вимова звуків мовлення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708920"/>
            <a:ext cx="3096344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Несформованість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фонематичних уявлень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365104"/>
            <a:ext cx="4462786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мішування, заміни, пропуски букв на письмі відповідають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змішуванню в усному мовленні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65104"/>
            <a:ext cx="3714776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Проявляється у замінах або відсутності звуків в усному мовленні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708920"/>
            <a:ext cx="2160240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 слухової диференціації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3" idx="2"/>
            <a:endCxn id="5" idx="0"/>
          </p:cNvCxnSpPr>
          <p:nvPr/>
        </p:nvCxnSpPr>
        <p:spPr>
          <a:xfrm rot="5400000">
            <a:off x="4469688" y="2487766"/>
            <a:ext cx="431478" cy="10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2"/>
            <a:endCxn id="4" idx="0"/>
          </p:cNvCxnSpPr>
          <p:nvPr/>
        </p:nvCxnSpPr>
        <p:spPr>
          <a:xfrm rot="5400000">
            <a:off x="2957520" y="975598"/>
            <a:ext cx="431478" cy="303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7" idx="0"/>
          </p:cNvCxnSpPr>
          <p:nvPr/>
        </p:nvCxnSpPr>
        <p:spPr>
          <a:xfrm rot="16200000" flipH="1">
            <a:off x="1743669" y="3751351"/>
            <a:ext cx="525760" cy="70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</p:cNvCxnSpPr>
          <p:nvPr/>
        </p:nvCxnSpPr>
        <p:spPr>
          <a:xfrm rot="5400000">
            <a:off x="6861414" y="3478756"/>
            <a:ext cx="518350" cy="123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2"/>
            <a:endCxn id="6" idx="0"/>
          </p:cNvCxnSpPr>
          <p:nvPr/>
        </p:nvCxnSpPr>
        <p:spPr>
          <a:xfrm rot="16200000" flipH="1">
            <a:off x="5371665" y="3147690"/>
            <a:ext cx="525760" cy="1909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87C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1715</TotalTime>
  <Words>959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Слайд 1</vt:lpstr>
      <vt:lpstr>   Порушення мовлення –  це відхилення від мовленнєвої норми, прийнятої в мовному середовищі, що частково або повністю перешкоджають мовленнєвому спілкуванню, обмежують можливості пізнавального розвитку та соціокультурної адаптації.</vt:lpstr>
      <vt:lpstr> До групи мовленнєвих порушень належать: - дислалія (порушення звуковимови); - порушення голосу (дистонія та афонія); - ринолалія (порушення звуковимови і тембру голосу, пов’язане з вродженим дефектом будови артикуляційного апарату); - дизартрія (порушення звуковимови та мелодико – інтонаційної сторони мовлення, зумовлені недостатністю іннервації м’язів артикуляційного апарату); - заїкання; - алалія (відсутність або недорозвиток мовлення у дітей, зумовлене органічним ураженням головного мозку); - афазія (повна або часткова втрата мовлення, спричинена органічним локальним ураженням головного мозку); - загальний недорозвиток мовлення; - порушення письма (дисграфія) та читання (дислексія).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Причини виникнення мовленнєвих порушень у дошкільників</vt:lpstr>
      <vt:lpstr>Моніторинг мовленнєвих порушень у дітей дошкільного віку за етіологією та прогнозом </vt:lpstr>
      <vt:lpstr>Профілактика мовленнєвих порушень - це усунення з життя дитини  причин, які можуть привести до виникнення мовленнєвих паталогій.</vt:lpstr>
      <vt:lpstr>Види профілактики</vt:lpstr>
      <vt:lpstr> Пріоритетні  напрямки  профілактики мовленнєвих порушень у дітей дошкільного віку: </vt:lpstr>
      <vt:lpstr>Слайд 21</vt:lpstr>
      <vt:lpstr>Щоб написати почуте, повинен відбутися наступний ланцюжок дій:</vt:lpstr>
      <vt:lpstr>Методики і технології</vt:lpstr>
      <vt:lpstr>Організаційна модель роботи  ЗДО  з профілактики  мовленнєвих порушень у дітей</vt:lpstr>
      <vt:lpstr>Модель взаємодії  учасників корекційно-розвивального процесу щодо профілактики мовленнєвих порушень у дошкільників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136</cp:revision>
  <dcterms:created xsi:type="dcterms:W3CDTF">2016-02-12T07:14:40Z</dcterms:created>
  <dcterms:modified xsi:type="dcterms:W3CDTF">2020-03-20T11:15:00Z</dcterms:modified>
</cp:coreProperties>
</file>