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</p:sldMasterIdLst>
  <p:notesMasterIdLst>
    <p:notesMasterId r:id="rId11"/>
  </p:notesMasterIdLst>
  <p:sldIdLst>
    <p:sldId id="256" r:id="rId4"/>
    <p:sldId id="338" r:id="rId5"/>
    <p:sldId id="282" r:id="rId6"/>
    <p:sldId id="317" r:id="rId7"/>
    <p:sldId id="325" r:id="rId8"/>
    <p:sldId id="324" r:id="rId9"/>
    <p:sldId id="32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8975" autoAdjust="0"/>
  </p:normalViewPr>
  <p:slideViewPr>
    <p:cSldViewPr snapToGrid="0">
      <p:cViewPr varScale="1">
        <p:scale>
          <a:sx n="76" d="100"/>
          <a:sy n="76" d="100"/>
        </p:scale>
        <p:origin x="7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48CEA-0BB2-4843-8E3C-7FADD02BFDB6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AD40B0-9696-433E-A24F-E1B9E1D6F54F}">
      <dgm:prSet phldrT="[Текст]" custT="1"/>
      <dgm:spPr>
        <a:xfrm>
          <a:off x="0" y="72006"/>
          <a:ext cx="2203486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24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А</a:t>
          </a:r>
          <a:r>
            <a:rPr lang="uk-UA" sz="20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ГРЕСИВНИЙ</a:t>
          </a:r>
          <a:endParaRPr lang="ru-RU" sz="20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gm:t>
    </dgm:pt>
    <dgm:pt modelId="{E70A3951-5F09-4BAE-BF32-FC770E5CE3C0}" type="parTrans" cxnId="{1D935DA2-14A9-47BD-A697-364B6A18437F}">
      <dgm:prSet/>
      <dgm:spPr/>
      <dgm:t>
        <a:bodyPr/>
        <a:lstStyle/>
        <a:p>
          <a:endParaRPr lang="ru-RU"/>
        </a:p>
      </dgm:t>
    </dgm:pt>
    <dgm:pt modelId="{C25E7C1A-6D7A-4479-B456-F2834102E960}" type="sibTrans" cxnId="{1D935DA2-14A9-47BD-A697-364B6A18437F}">
      <dgm:prSet/>
      <dgm:spPr/>
      <dgm:t>
        <a:bodyPr/>
        <a:lstStyle/>
        <a:p>
          <a:endParaRPr lang="ru-RU"/>
        </a:p>
      </dgm:t>
    </dgm:pt>
    <dgm:pt modelId="{419F476A-2E6D-42B8-9757-01726E9D3BDA}">
      <dgm:prSet phldrT="[Текст]" custT="1"/>
      <dgm:spPr>
        <a:xfrm>
          <a:off x="2304272" y="0"/>
          <a:ext cx="4342201" cy="790352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кричить, розхитується </a:t>
          </a:r>
          <a:r>
            <a:rPr lang="uk-UA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уперед-</a:t>
          </a:r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 назад,  б</a:t>
          </a:r>
          <a:r>
            <a:rPr lang="en-US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'</a:t>
          </a:r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є себе/інших, кидає предмети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B0B1365-9213-4336-82FA-5E3B2592C9F8}" type="parTrans" cxnId="{6B8A3792-8313-408C-B2DB-5DA6E5878BBF}">
      <dgm:prSet/>
      <dgm:spPr/>
      <dgm:t>
        <a:bodyPr/>
        <a:lstStyle/>
        <a:p>
          <a:endParaRPr lang="ru-RU"/>
        </a:p>
      </dgm:t>
    </dgm:pt>
    <dgm:pt modelId="{F6C3FEAB-CC1C-4E59-81B9-40426F23686B}" type="sibTrans" cxnId="{6B8A3792-8313-408C-B2DB-5DA6E5878BBF}">
      <dgm:prSet/>
      <dgm:spPr/>
      <dgm:t>
        <a:bodyPr/>
        <a:lstStyle/>
        <a:p>
          <a:endParaRPr lang="ru-RU"/>
        </a:p>
      </dgm:t>
    </dgm:pt>
    <dgm:pt modelId="{E85599CA-59D8-4A16-9A02-1728A56B0EDD}">
      <dgm:prSet phldrT="[Текст]" custT="1"/>
      <dgm:spPr>
        <a:xfrm>
          <a:off x="0" y="860475"/>
          <a:ext cx="2291607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l"/>
          <a:r>
            <a:rPr lang="uk-UA" sz="20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РОЗДРАТОВАНИЙ</a:t>
          </a:r>
          <a:endParaRPr lang="ru-RU" sz="20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gm:t>
    </dgm:pt>
    <dgm:pt modelId="{39ED9C4A-460E-4610-993C-512ECEDB70D9}" type="parTrans" cxnId="{EFFE9076-079D-4EC7-BB49-51ED7B2334A9}">
      <dgm:prSet/>
      <dgm:spPr/>
      <dgm:t>
        <a:bodyPr/>
        <a:lstStyle/>
        <a:p>
          <a:endParaRPr lang="ru-RU"/>
        </a:p>
      </dgm:t>
    </dgm:pt>
    <dgm:pt modelId="{566EE677-B835-481D-B64D-88EB1C18B1D6}" type="sibTrans" cxnId="{EFFE9076-079D-4EC7-BB49-51ED7B2334A9}">
      <dgm:prSet/>
      <dgm:spPr/>
      <dgm:t>
        <a:bodyPr/>
        <a:lstStyle/>
        <a:p>
          <a:endParaRPr lang="ru-RU"/>
        </a:p>
      </dgm:t>
    </dgm:pt>
    <dgm:pt modelId="{FB74CEF2-2077-4931-B617-08D2270C6248}">
      <dgm:prSet phldrT="[Текст]" custT="1"/>
      <dgm:spPr>
        <a:xfrm>
          <a:off x="2376271" y="720601"/>
          <a:ext cx="3913213" cy="770774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багато рухається, повторює часто те саме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3C907984-522D-459B-A8F2-2C2BD2E12021}" type="parTrans" cxnId="{2DFFEA69-8FC9-4B00-B083-E65049B62C70}">
      <dgm:prSet/>
      <dgm:spPr/>
      <dgm:t>
        <a:bodyPr/>
        <a:lstStyle/>
        <a:p>
          <a:endParaRPr lang="ru-RU"/>
        </a:p>
      </dgm:t>
    </dgm:pt>
    <dgm:pt modelId="{76F00596-5EF9-4BE6-A060-4F398146E60C}" type="sibTrans" cxnId="{2DFFEA69-8FC9-4B00-B083-E65049B62C70}">
      <dgm:prSet/>
      <dgm:spPr/>
      <dgm:t>
        <a:bodyPr/>
        <a:lstStyle/>
        <a:p>
          <a:endParaRPr lang="ru-RU"/>
        </a:p>
      </dgm:t>
    </dgm:pt>
    <dgm:pt modelId="{647F240A-D893-43EF-8383-7C17F7BB7E82}">
      <dgm:prSet phldrT="[Текст]" custT="1"/>
      <dgm:spPr>
        <a:xfrm>
          <a:off x="0" y="1766201"/>
          <a:ext cx="2200015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20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СХВИЛЬОВАНИЙ</a:t>
          </a:r>
          <a:endParaRPr lang="ru-RU" sz="20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gm:t>
    </dgm:pt>
    <dgm:pt modelId="{1E5C6152-B3E2-45E6-ADF5-6579BC391297}" type="parTrans" cxnId="{792B9EAD-291B-4FEA-AC09-28AB696B0135}">
      <dgm:prSet/>
      <dgm:spPr/>
      <dgm:t>
        <a:bodyPr/>
        <a:lstStyle/>
        <a:p>
          <a:endParaRPr lang="ru-RU"/>
        </a:p>
      </dgm:t>
    </dgm:pt>
    <dgm:pt modelId="{7ED308FC-71E2-4AEA-BF5E-C8F0B15014FA}" type="sibTrans" cxnId="{792B9EAD-291B-4FEA-AC09-28AB696B0135}">
      <dgm:prSet/>
      <dgm:spPr/>
      <dgm:t>
        <a:bodyPr/>
        <a:lstStyle/>
        <a:p>
          <a:endParaRPr lang="ru-RU"/>
        </a:p>
      </dgm:t>
    </dgm:pt>
    <dgm:pt modelId="{3514AF7D-E0E8-4F7F-B957-3874E74E7A6C}">
      <dgm:prSet phldrT="[Текст]" custT="1"/>
      <dgm:spPr>
        <a:xfrm>
          <a:off x="2448261" y="1512166"/>
          <a:ext cx="3666825" cy="1069500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зупинка в роботі, намагання щось сказати, виправити тощо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82288FB1-B035-4031-A929-5B0AC2112A5C}" type="parTrans" cxnId="{90270070-CA3B-4E0A-82DA-CF801F95344E}">
      <dgm:prSet/>
      <dgm:spPr/>
      <dgm:t>
        <a:bodyPr/>
        <a:lstStyle/>
        <a:p>
          <a:endParaRPr lang="ru-RU"/>
        </a:p>
      </dgm:t>
    </dgm:pt>
    <dgm:pt modelId="{4DBBA7DF-CDCA-498A-9CD6-93CF109C4EE7}" type="sibTrans" cxnId="{90270070-CA3B-4E0A-82DA-CF801F95344E}">
      <dgm:prSet/>
      <dgm:spPr/>
      <dgm:t>
        <a:bodyPr/>
        <a:lstStyle/>
        <a:p>
          <a:endParaRPr lang="ru-RU"/>
        </a:p>
      </dgm:t>
    </dgm:pt>
    <dgm:pt modelId="{A238CB16-F37C-4D03-9B49-A868EE72367A}">
      <dgm:prSet phldrT="[Текст]" custT="1"/>
      <dgm:spPr>
        <a:xfrm>
          <a:off x="0" y="2727642"/>
          <a:ext cx="1977009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20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СПОКІЙНИЙ</a:t>
          </a:r>
          <a:endParaRPr lang="ru-RU" sz="20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gm:t>
    </dgm:pt>
    <dgm:pt modelId="{1405934B-027E-4B05-A921-D8DE1E7F1BB5}" type="parTrans" cxnId="{A4C4859D-93CB-4AE8-B858-33C65A730600}">
      <dgm:prSet/>
      <dgm:spPr/>
      <dgm:t>
        <a:bodyPr/>
        <a:lstStyle/>
        <a:p>
          <a:endParaRPr lang="ru-RU"/>
        </a:p>
      </dgm:t>
    </dgm:pt>
    <dgm:pt modelId="{60232AEA-674B-45ED-AEF7-C1EBDE61779D}" type="sibTrans" cxnId="{A4C4859D-93CB-4AE8-B858-33C65A730600}">
      <dgm:prSet/>
      <dgm:spPr/>
      <dgm:t>
        <a:bodyPr/>
        <a:lstStyle/>
        <a:p>
          <a:endParaRPr lang="ru-RU"/>
        </a:p>
      </dgm:t>
    </dgm:pt>
    <dgm:pt modelId="{9DE4339A-FCC6-4FA8-891F-42AE9C5B55EF}">
      <dgm:prSet phldrT="[Текст]" custT="1"/>
      <dgm:spPr>
        <a:xfrm>
          <a:off x="30239" y="3636852"/>
          <a:ext cx="2134659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20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ЗАДОВОЛЕНИЙ</a:t>
          </a:r>
          <a:endParaRPr lang="ru-RU" sz="20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gm:t>
    </dgm:pt>
    <dgm:pt modelId="{FBF95FF5-54C3-4485-9891-BBC93FD1ACF5}" type="parTrans" cxnId="{36AE10BE-2687-4774-908A-DD03E2798F05}">
      <dgm:prSet/>
      <dgm:spPr/>
      <dgm:t>
        <a:bodyPr/>
        <a:lstStyle/>
        <a:p>
          <a:endParaRPr lang="ru-RU"/>
        </a:p>
      </dgm:t>
    </dgm:pt>
    <dgm:pt modelId="{B2FCB6C1-FEA2-4CDE-A6F5-F1C308A6B277}" type="sibTrans" cxnId="{36AE10BE-2687-4774-908A-DD03E2798F05}">
      <dgm:prSet/>
      <dgm:spPr/>
      <dgm:t>
        <a:bodyPr/>
        <a:lstStyle/>
        <a:p>
          <a:endParaRPr lang="ru-RU"/>
        </a:p>
      </dgm:t>
    </dgm:pt>
    <dgm:pt modelId="{59BF76A7-7CA8-4186-BDA0-667533E84CB4}">
      <dgm:prSet custT="1"/>
      <dgm:spPr>
        <a:xfrm>
          <a:off x="2448286" y="2736301"/>
          <a:ext cx="3547312" cy="613081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не посміхається, працює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7B1DAFDA-5130-48F0-A1D7-8229853C36FB}" type="parTrans" cxnId="{AEA96553-7BC4-4676-AE72-F8EEBF95B6E1}">
      <dgm:prSet/>
      <dgm:spPr/>
      <dgm:t>
        <a:bodyPr/>
        <a:lstStyle/>
        <a:p>
          <a:endParaRPr lang="ru-RU"/>
        </a:p>
      </dgm:t>
    </dgm:pt>
    <dgm:pt modelId="{473AA807-F740-4E65-A02A-962BB5AB3455}" type="sibTrans" cxnId="{AEA96553-7BC4-4676-AE72-F8EEBF95B6E1}">
      <dgm:prSet/>
      <dgm:spPr/>
      <dgm:t>
        <a:bodyPr/>
        <a:lstStyle/>
        <a:p>
          <a:endParaRPr lang="ru-RU"/>
        </a:p>
      </dgm:t>
    </dgm:pt>
    <dgm:pt modelId="{CFC03637-AEC0-454F-BB76-18C962FBE50C}">
      <dgm:prSet custT="1"/>
      <dgm:spPr>
        <a:xfrm>
          <a:off x="2448270" y="3433486"/>
          <a:ext cx="3500247" cy="909887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посміхається, активно виконує інструкції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81CAA022-0113-4D67-88EA-4A3643DBA683}" type="parTrans" cxnId="{D501769E-8E70-4539-AB44-5050533FE704}">
      <dgm:prSet/>
      <dgm:spPr/>
      <dgm:t>
        <a:bodyPr/>
        <a:lstStyle/>
        <a:p>
          <a:endParaRPr lang="ru-RU"/>
        </a:p>
      </dgm:t>
    </dgm:pt>
    <dgm:pt modelId="{80143381-17CD-4033-85C8-0669D6070823}" type="sibTrans" cxnId="{D501769E-8E70-4539-AB44-5050533FE704}">
      <dgm:prSet/>
      <dgm:spPr/>
      <dgm:t>
        <a:bodyPr/>
        <a:lstStyle/>
        <a:p>
          <a:endParaRPr lang="ru-RU"/>
        </a:p>
      </dgm:t>
    </dgm:pt>
    <dgm:pt modelId="{BCB07893-6D73-4272-BACC-F7046661C1E4}" type="pres">
      <dgm:prSet presAssocID="{8DE48CEA-0BB2-4843-8E3C-7FADD02BFDB6}" presName="Name0" presStyleCnt="0">
        <dgm:presLayoutVars>
          <dgm:dir/>
          <dgm:animLvl val="lvl"/>
          <dgm:resizeHandles/>
        </dgm:presLayoutVars>
      </dgm:prSet>
      <dgm:spPr/>
    </dgm:pt>
    <dgm:pt modelId="{10583932-60EF-451B-8D1A-3F633605DCCA}" type="pres">
      <dgm:prSet presAssocID="{B6AD40B0-9696-433E-A24F-E1B9E1D6F54F}" presName="linNode" presStyleCnt="0"/>
      <dgm:spPr/>
    </dgm:pt>
    <dgm:pt modelId="{D432B5A8-32EA-451E-AF62-1B2A67138AD1}" type="pres">
      <dgm:prSet presAssocID="{B6AD40B0-9696-433E-A24F-E1B9E1D6F54F}" presName="parentShp" presStyleLbl="node1" presStyleIdx="0" presStyleCnt="5" custScaleX="66014" custLinFactNeighborX="-18048" custLinFactNeighborY="-16155">
        <dgm:presLayoutVars>
          <dgm:bulletEnabled val="1"/>
        </dgm:presLayoutVars>
      </dgm:prSet>
      <dgm:spPr/>
    </dgm:pt>
    <dgm:pt modelId="{77BE00E7-8753-41BE-AFDB-F2A7B4F5B6C2}" type="pres">
      <dgm:prSet presAssocID="{B6AD40B0-9696-433E-A24F-E1B9E1D6F54F}" presName="childShp" presStyleLbl="bgAccFollowNode1" presStyleIdx="0" presStyleCnt="5" custScaleX="86725" custScaleY="160959" custLinFactNeighborX="-24052" custLinFactNeighborY="-15770">
        <dgm:presLayoutVars>
          <dgm:bulletEnabled val="1"/>
        </dgm:presLayoutVars>
      </dgm:prSet>
      <dgm:spPr/>
    </dgm:pt>
    <dgm:pt modelId="{D45893CE-7938-48A1-A5BA-A3FD1B7962F7}" type="pres">
      <dgm:prSet presAssocID="{C25E7C1A-6D7A-4479-B456-F2834102E960}" presName="spacing" presStyleCnt="0"/>
      <dgm:spPr/>
    </dgm:pt>
    <dgm:pt modelId="{5F7F206B-6F3A-4D2F-B54D-D14F3B65B457}" type="pres">
      <dgm:prSet presAssocID="{E85599CA-59D8-4A16-9A02-1728A56B0EDD}" presName="linNode" presStyleCnt="0"/>
      <dgm:spPr/>
    </dgm:pt>
    <dgm:pt modelId="{EF5FB7BD-A740-47A5-A7FB-56CDAFDA9E77}" type="pres">
      <dgm:prSet presAssocID="{E85599CA-59D8-4A16-9A02-1728A56B0EDD}" presName="parentShp" presStyleLbl="node1" presStyleIdx="1" presStyleCnt="5" custScaleX="68654" custLinFactNeighborX="-21452" custLinFactNeighborY="-24545">
        <dgm:presLayoutVars>
          <dgm:bulletEnabled val="1"/>
        </dgm:presLayoutVars>
      </dgm:prSet>
      <dgm:spPr/>
    </dgm:pt>
    <dgm:pt modelId="{1B3615FF-3A2D-42C3-A970-9E8AAF9D509B}" type="pres">
      <dgm:prSet presAssocID="{E85599CA-59D8-4A16-9A02-1728A56B0EDD}" presName="childShp" presStyleLbl="bgAccFollowNode1" presStyleIdx="1" presStyleCnt="5" custScaleX="78157" custScaleY="156972" custLinFactNeighborX="-29641" custLinFactNeighborY="-24545">
        <dgm:presLayoutVars>
          <dgm:bulletEnabled val="1"/>
        </dgm:presLayoutVars>
      </dgm:prSet>
      <dgm:spPr/>
    </dgm:pt>
    <dgm:pt modelId="{511008CB-A487-4CC3-BD0A-646DC65EF8AB}" type="pres">
      <dgm:prSet presAssocID="{566EE677-B835-481D-B64D-88EB1C18B1D6}" presName="spacing" presStyleCnt="0"/>
      <dgm:spPr/>
    </dgm:pt>
    <dgm:pt modelId="{0B43B76A-3E4B-4B03-AFAA-636D1861503C}" type="pres">
      <dgm:prSet presAssocID="{647F240A-D893-43EF-8383-7C17F7BB7E82}" presName="linNode" presStyleCnt="0"/>
      <dgm:spPr/>
    </dgm:pt>
    <dgm:pt modelId="{465DE2A2-C6C5-487D-8087-D934BDBF9E38}" type="pres">
      <dgm:prSet presAssocID="{647F240A-D893-43EF-8383-7C17F7BB7E82}" presName="parentShp" presStyleLbl="node1" presStyleIdx="2" presStyleCnt="5" custScaleX="65910" custLinFactNeighborX="-30060" custLinFactNeighborY="-37480">
        <dgm:presLayoutVars>
          <dgm:bulletEnabled val="1"/>
        </dgm:presLayoutVars>
      </dgm:prSet>
      <dgm:spPr/>
    </dgm:pt>
    <dgm:pt modelId="{A54B751C-F369-47B2-AA30-CD82711026BB}" type="pres">
      <dgm:prSet presAssocID="{647F240A-D893-43EF-8383-7C17F7BB7E82}" presName="childShp" presStyleLbl="bgAccFollowNode1" presStyleIdx="2" presStyleCnt="5" custScaleX="73236" custScaleY="217809" custLinFactNeighborX="-29803" custLinFactNeighborY="-30311">
        <dgm:presLayoutVars>
          <dgm:bulletEnabled val="1"/>
        </dgm:presLayoutVars>
      </dgm:prSet>
      <dgm:spPr/>
    </dgm:pt>
    <dgm:pt modelId="{C831F0A0-5270-4D9E-80E6-A590D3BD8C2B}" type="pres">
      <dgm:prSet presAssocID="{7ED308FC-71E2-4AEA-BF5E-C8F0B15014FA}" presName="spacing" presStyleCnt="0"/>
      <dgm:spPr/>
    </dgm:pt>
    <dgm:pt modelId="{FF297BC1-B58F-4390-A68F-688EF17FB423}" type="pres">
      <dgm:prSet presAssocID="{A238CB16-F37C-4D03-9B49-A868EE72367A}" presName="linNode" presStyleCnt="0"/>
      <dgm:spPr/>
    </dgm:pt>
    <dgm:pt modelId="{2FC291EC-0ED0-4D52-97B5-D26D44521B25}" type="pres">
      <dgm:prSet presAssocID="{A238CB16-F37C-4D03-9B49-A868EE72367A}" presName="parentShp" presStyleLbl="node1" presStyleIdx="3" presStyleCnt="5" custScaleX="59229" custLinFactNeighborX="-32811" custLinFactNeighborY="-23011">
        <dgm:presLayoutVars>
          <dgm:bulletEnabled val="1"/>
        </dgm:presLayoutVars>
      </dgm:prSet>
      <dgm:spPr/>
    </dgm:pt>
    <dgm:pt modelId="{8996590B-05CD-44AC-81EB-75CE03D4DB67}" type="pres">
      <dgm:prSet presAssocID="{A238CB16-F37C-4D03-9B49-A868EE72367A}" presName="childShp" presStyleLbl="bgAccFollowNode1" presStyleIdx="3" presStyleCnt="5" custScaleX="70849" custScaleY="124857" custLinFactNeighborX="-28252" custLinFactNeighborY="-8819">
        <dgm:presLayoutVars>
          <dgm:bulletEnabled val="1"/>
        </dgm:presLayoutVars>
      </dgm:prSet>
      <dgm:spPr/>
    </dgm:pt>
    <dgm:pt modelId="{841313FA-1F69-4732-BBED-DD10E3A22766}" type="pres">
      <dgm:prSet presAssocID="{60232AEA-674B-45ED-AEF7-C1EBDE61779D}" presName="spacing" presStyleCnt="0"/>
      <dgm:spPr/>
    </dgm:pt>
    <dgm:pt modelId="{C7D4EC1B-FAFD-46B2-A92F-8527FD08C3B2}" type="pres">
      <dgm:prSet presAssocID="{9DE4339A-FCC6-4FA8-891F-42AE9C5B55EF}" presName="linNode" presStyleCnt="0"/>
      <dgm:spPr/>
    </dgm:pt>
    <dgm:pt modelId="{5351151E-1028-4268-9278-C2559B58F992}" type="pres">
      <dgm:prSet presAssocID="{9DE4339A-FCC6-4FA8-891F-42AE9C5B55EF}" presName="parentShp" presStyleLbl="node1" presStyleIdx="4" presStyleCnt="5" custScaleX="63952" custLinFactNeighborX="-26539" custLinFactNeighborY="-2926">
        <dgm:presLayoutVars>
          <dgm:bulletEnabled val="1"/>
        </dgm:presLayoutVars>
      </dgm:prSet>
      <dgm:spPr/>
    </dgm:pt>
    <dgm:pt modelId="{B30E5B5D-DC32-456C-BFF7-521B3B2C7B65}" type="pres">
      <dgm:prSet presAssocID="{9DE4339A-FCC6-4FA8-891F-42AE9C5B55EF}" presName="childShp" presStyleLbl="bgAccFollowNode1" presStyleIdx="4" presStyleCnt="5" custScaleX="69909" custScaleY="185303" custLinFactNeighborX="-31319" custLinFactNeighborY="-1691">
        <dgm:presLayoutVars>
          <dgm:bulletEnabled val="1"/>
        </dgm:presLayoutVars>
      </dgm:prSet>
      <dgm:spPr/>
    </dgm:pt>
  </dgm:ptLst>
  <dgm:cxnLst>
    <dgm:cxn modelId="{60C2251F-DE95-4E1C-912B-12C5B2AFCAA7}" type="presOf" srcId="{CFC03637-AEC0-454F-BB76-18C962FBE50C}" destId="{B30E5B5D-DC32-456C-BFF7-521B3B2C7B65}" srcOrd="0" destOrd="0" presId="urn:microsoft.com/office/officeart/2005/8/layout/vList6"/>
    <dgm:cxn modelId="{2DFFEA69-8FC9-4B00-B083-E65049B62C70}" srcId="{E85599CA-59D8-4A16-9A02-1728A56B0EDD}" destId="{FB74CEF2-2077-4931-B617-08D2270C6248}" srcOrd="0" destOrd="0" parTransId="{3C907984-522D-459B-A8F2-2C2BD2E12021}" sibTransId="{76F00596-5EF9-4BE6-A060-4F398146E60C}"/>
    <dgm:cxn modelId="{9ACB676F-A57F-4A0D-8F96-BD6E1E635A18}" type="presOf" srcId="{E85599CA-59D8-4A16-9A02-1728A56B0EDD}" destId="{EF5FB7BD-A740-47A5-A7FB-56CDAFDA9E77}" srcOrd="0" destOrd="0" presId="urn:microsoft.com/office/officeart/2005/8/layout/vList6"/>
    <dgm:cxn modelId="{90270070-CA3B-4E0A-82DA-CF801F95344E}" srcId="{647F240A-D893-43EF-8383-7C17F7BB7E82}" destId="{3514AF7D-E0E8-4F7F-B957-3874E74E7A6C}" srcOrd="0" destOrd="0" parTransId="{82288FB1-B035-4031-A929-5B0AC2112A5C}" sibTransId="{4DBBA7DF-CDCA-498A-9CD6-93CF109C4EE7}"/>
    <dgm:cxn modelId="{F9CC7270-8C31-4E0A-AF18-BAB904CCDA76}" type="presOf" srcId="{419F476A-2E6D-42B8-9757-01726E9D3BDA}" destId="{77BE00E7-8753-41BE-AFDB-F2A7B4F5B6C2}" srcOrd="0" destOrd="0" presId="urn:microsoft.com/office/officeart/2005/8/layout/vList6"/>
    <dgm:cxn modelId="{16CB3452-5028-4AE6-B5EB-01914CAF77E8}" type="presOf" srcId="{FB74CEF2-2077-4931-B617-08D2270C6248}" destId="{1B3615FF-3A2D-42C3-A970-9E8AAF9D509B}" srcOrd="0" destOrd="0" presId="urn:microsoft.com/office/officeart/2005/8/layout/vList6"/>
    <dgm:cxn modelId="{AEA96553-7BC4-4676-AE72-F8EEBF95B6E1}" srcId="{A238CB16-F37C-4D03-9B49-A868EE72367A}" destId="{59BF76A7-7CA8-4186-BDA0-667533E84CB4}" srcOrd="0" destOrd="0" parTransId="{7B1DAFDA-5130-48F0-A1D7-8229853C36FB}" sibTransId="{473AA807-F740-4E65-A02A-962BB5AB3455}"/>
    <dgm:cxn modelId="{EFFE9076-079D-4EC7-BB49-51ED7B2334A9}" srcId="{8DE48CEA-0BB2-4843-8E3C-7FADD02BFDB6}" destId="{E85599CA-59D8-4A16-9A02-1728A56B0EDD}" srcOrd="1" destOrd="0" parTransId="{39ED9C4A-460E-4610-993C-512ECEDB70D9}" sibTransId="{566EE677-B835-481D-B64D-88EB1C18B1D6}"/>
    <dgm:cxn modelId="{5518937D-3FA9-470E-A89B-5C136FE1EB19}" type="presOf" srcId="{59BF76A7-7CA8-4186-BDA0-667533E84CB4}" destId="{8996590B-05CD-44AC-81EB-75CE03D4DB67}" srcOrd="0" destOrd="0" presId="urn:microsoft.com/office/officeart/2005/8/layout/vList6"/>
    <dgm:cxn modelId="{E7B28C81-83A6-4AD5-8939-FF6C5C13F1F1}" type="presOf" srcId="{8DE48CEA-0BB2-4843-8E3C-7FADD02BFDB6}" destId="{BCB07893-6D73-4272-BACC-F7046661C1E4}" srcOrd="0" destOrd="0" presId="urn:microsoft.com/office/officeart/2005/8/layout/vList6"/>
    <dgm:cxn modelId="{70A5848F-AB64-4205-A916-AEDE8BD381A4}" type="presOf" srcId="{9DE4339A-FCC6-4FA8-891F-42AE9C5B55EF}" destId="{5351151E-1028-4268-9278-C2559B58F992}" srcOrd="0" destOrd="0" presId="urn:microsoft.com/office/officeart/2005/8/layout/vList6"/>
    <dgm:cxn modelId="{3F65E48F-DEB6-43A5-A462-B4B4BA986339}" type="presOf" srcId="{B6AD40B0-9696-433E-A24F-E1B9E1D6F54F}" destId="{D432B5A8-32EA-451E-AF62-1B2A67138AD1}" srcOrd="0" destOrd="0" presId="urn:microsoft.com/office/officeart/2005/8/layout/vList6"/>
    <dgm:cxn modelId="{6B8A3792-8313-408C-B2DB-5DA6E5878BBF}" srcId="{B6AD40B0-9696-433E-A24F-E1B9E1D6F54F}" destId="{419F476A-2E6D-42B8-9757-01726E9D3BDA}" srcOrd="0" destOrd="0" parTransId="{FB0B1365-9213-4336-82FA-5E3B2592C9F8}" sibTransId="{F6C3FEAB-CC1C-4E59-81B9-40426F23686B}"/>
    <dgm:cxn modelId="{8541679B-B56C-4EC1-9C72-F4B03DCA7252}" type="presOf" srcId="{A238CB16-F37C-4D03-9B49-A868EE72367A}" destId="{2FC291EC-0ED0-4D52-97B5-D26D44521B25}" srcOrd="0" destOrd="0" presId="urn:microsoft.com/office/officeart/2005/8/layout/vList6"/>
    <dgm:cxn modelId="{A4C4859D-93CB-4AE8-B858-33C65A730600}" srcId="{8DE48CEA-0BB2-4843-8E3C-7FADD02BFDB6}" destId="{A238CB16-F37C-4D03-9B49-A868EE72367A}" srcOrd="3" destOrd="0" parTransId="{1405934B-027E-4B05-A921-D8DE1E7F1BB5}" sibTransId="{60232AEA-674B-45ED-AEF7-C1EBDE61779D}"/>
    <dgm:cxn modelId="{D501769E-8E70-4539-AB44-5050533FE704}" srcId="{9DE4339A-FCC6-4FA8-891F-42AE9C5B55EF}" destId="{CFC03637-AEC0-454F-BB76-18C962FBE50C}" srcOrd="0" destOrd="0" parTransId="{81CAA022-0113-4D67-88EA-4A3643DBA683}" sibTransId="{80143381-17CD-4033-85C8-0669D6070823}"/>
    <dgm:cxn modelId="{1D935DA2-14A9-47BD-A697-364B6A18437F}" srcId="{8DE48CEA-0BB2-4843-8E3C-7FADD02BFDB6}" destId="{B6AD40B0-9696-433E-A24F-E1B9E1D6F54F}" srcOrd="0" destOrd="0" parTransId="{E70A3951-5F09-4BAE-BF32-FC770E5CE3C0}" sibTransId="{C25E7C1A-6D7A-4479-B456-F2834102E960}"/>
    <dgm:cxn modelId="{792B9EAD-291B-4FEA-AC09-28AB696B0135}" srcId="{8DE48CEA-0BB2-4843-8E3C-7FADD02BFDB6}" destId="{647F240A-D893-43EF-8383-7C17F7BB7E82}" srcOrd="2" destOrd="0" parTransId="{1E5C6152-B3E2-45E6-ADF5-6579BC391297}" sibTransId="{7ED308FC-71E2-4AEA-BF5E-C8F0B15014FA}"/>
    <dgm:cxn modelId="{36AE10BE-2687-4774-908A-DD03E2798F05}" srcId="{8DE48CEA-0BB2-4843-8E3C-7FADD02BFDB6}" destId="{9DE4339A-FCC6-4FA8-891F-42AE9C5B55EF}" srcOrd="4" destOrd="0" parTransId="{FBF95FF5-54C3-4485-9891-BBC93FD1ACF5}" sibTransId="{B2FCB6C1-FEA2-4CDE-A6F5-F1C308A6B277}"/>
    <dgm:cxn modelId="{4471CCCE-EB47-44F3-A91B-0F7A9BC9CB7C}" type="presOf" srcId="{647F240A-D893-43EF-8383-7C17F7BB7E82}" destId="{465DE2A2-C6C5-487D-8087-D934BDBF9E38}" srcOrd="0" destOrd="0" presId="urn:microsoft.com/office/officeart/2005/8/layout/vList6"/>
    <dgm:cxn modelId="{85AEB6DE-7905-44F5-A885-C6D840CB3C13}" type="presOf" srcId="{3514AF7D-E0E8-4F7F-B957-3874E74E7A6C}" destId="{A54B751C-F369-47B2-AA30-CD82711026BB}" srcOrd="0" destOrd="0" presId="urn:microsoft.com/office/officeart/2005/8/layout/vList6"/>
    <dgm:cxn modelId="{8B5BD177-2E67-4F05-8E4D-C4E2F07DEEE5}" type="presParOf" srcId="{BCB07893-6D73-4272-BACC-F7046661C1E4}" destId="{10583932-60EF-451B-8D1A-3F633605DCCA}" srcOrd="0" destOrd="0" presId="urn:microsoft.com/office/officeart/2005/8/layout/vList6"/>
    <dgm:cxn modelId="{BEB9D9E6-DC3F-41D6-AEDF-8074708D1BAD}" type="presParOf" srcId="{10583932-60EF-451B-8D1A-3F633605DCCA}" destId="{D432B5A8-32EA-451E-AF62-1B2A67138AD1}" srcOrd="0" destOrd="0" presId="urn:microsoft.com/office/officeart/2005/8/layout/vList6"/>
    <dgm:cxn modelId="{FB9A956C-D443-4753-A8B2-EAC87AC053AD}" type="presParOf" srcId="{10583932-60EF-451B-8D1A-3F633605DCCA}" destId="{77BE00E7-8753-41BE-AFDB-F2A7B4F5B6C2}" srcOrd="1" destOrd="0" presId="urn:microsoft.com/office/officeart/2005/8/layout/vList6"/>
    <dgm:cxn modelId="{B10D8F61-B525-4C6F-8B5B-59BA8B352D22}" type="presParOf" srcId="{BCB07893-6D73-4272-BACC-F7046661C1E4}" destId="{D45893CE-7938-48A1-A5BA-A3FD1B7962F7}" srcOrd="1" destOrd="0" presId="urn:microsoft.com/office/officeart/2005/8/layout/vList6"/>
    <dgm:cxn modelId="{A4336E0F-40B7-4145-9DD2-0F82FA9CC2BF}" type="presParOf" srcId="{BCB07893-6D73-4272-BACC-F7046661C1E4}" destId="{5F7F206B-6F3A-4D2F-B54D-D14F3B65B457}" srcOrd="2" destOrd="0" presId="urn:microsoft.com/office/officeart/2005/8/layout/vList6"/>
    <dgm:cxn modelId="{F00A5076-1B60-41C6-A3F9-81E3A492E523}" type="presParOf" srcId="{5F7F206B-6F3A-4D2F-B54D-D14F3B65B457}" destId="{EF5FB7BD-A740-47A5-A7FB-56CDAFDA9E77}" srcOrd="0" destOrd="0" presId="urn:microsoft.com/office/officeart/2005/8/layout/vList6"/>
    <dgm:cxn modelId="{AB862751-C9BE-48F2-8B92-6B968159EB09}" type="presParOf" srcId="{5F7F206B-6F3A-4D2F-B54D-D14F3B65B457}" destId="{1B3615FF-3A2D-42C3-A970-9E8AAF9D509B}" srcOrd="1" destOrd="0" presId="urn:microsoft.com/office/officeart/2005/8/layout/vList6"/>
    <dgm:cxn modelId="{413B2F1A-06D5-4E60-B820-280C5FFFC9D6}" type="presParOf" srcId="{BCB07893-6D73-4272-BACC-F7046661C1E4}" destId="{511008CB-A487-4CC3-BD0A-646DC65EF8AB}" srcOrd="3" destOrd="0" presId="urn:microsoft.com/office/officeart/2005/8/layout/vList6"/>
    <dgm:cxn modelId="{ACFBEFE6-5748-4C6D-9455-7B2016FAF26D}" type="presParOf" srcId="{BCB07893-6D73-4272-BACC-F7046661C1E4}" destId="{0B43B76A-3E4B-4B03-AFAA-636D1861503C}" srcOrd="4" destOrd="0" presId="urn:microsoft.com/office/officeart/2005/8/layout/vList6"/>
    <dgm:cxn modelId="{B66F472C-51CD-4C08-B4E6-C6F963712F3D}" type="presParOf" srcId="{0B43B76A-3E4B-4B03-AFAA-636D1861503C}" destId="{465DE2A2-C6C5-487D-8087-D934BDBF9E38}" srcOrd="0" destOrd="0" presId="urn:microsoft.com/office/officeart/2005/8/layout/vList6"/>
    <dgm:cxn modelId="{30272199-6F04-4568-AF0D-18ADEB9BCFA5}" type="presParOf" srcId="{0B43B76A-3E4B-4B03-AFAA-636D1861503C}" destId="{A54B751C-F369-47B2-AA30-CD82711026BB}" srcOrd="1" destOrd="0" presId="urn:microsoft.com/office/officeart/2005/8/layout/vList6"/>
    <dgm:cxn modelId="{10E6E10B-5AC7-47DF-AE6A-9573B548E342}" type="presParOf" srcId="{BCB07893-6D73-4272-BACC-F7046661C1E4}" destId="{C831F0A0-5270-4D9E-80E6-A590D3BD8C2B}" srcOrd="5" destOrd="0" presId="urn:microsoft.com/office/officeart/2005/8/layout/vList6"/>
    <dgm:cxn modelId="{D84D35B0-181F-4189-9A4A-031144824A27}" type="presParOf" srcId="{BCB07893-6D73-4272-BACC-F7046661C1E4}" destId="{FF297BC1-B58F-4390-A68F-688EF17FB423}" srcOrd="6" destOrd="0" presId="urn:microsoft.com/office/officeart/2005/8/layout/vList6"/>
    <dgm:cxn modelId="{3C0116B7-8580-447D-AB36-86945717FDA5}" type="presParOf" srcId="{FF297BC1-B58F-4390-A68F-688EF17FB423}" destId="{2FC291EC-0ED0-4D52-97B5-D26D44521B25}" srcOrd="0" destOrd="0" presId="urn:microsoft.com/office/officeart/2005/8/layout/vList6"/>
    <dgm:cxn modelId="{A675364D-0DD5-4C24-AD45-A6F74BEC8106}" type="presParOf" srcId="{FF297BC1-B58F-4390-A68F-688EF17FB423}" destId="{8996590B-05CD-44AC-81EB-75CE03D4DB67}" srcOrd="1" destOrd="0" presId="urn:microsoft.com/office/officeart/2005/8/layout/vList6"/>
    <dgm:cxn modelId="{B0D5B1F8-8F50-40D9-B457-E51E55AB4DAF}" type="presParOf" srcId="{BCB07893-6D73-4272-BACC-F7046661C1E4}" destId="{841313FA-1F69-4732-BBED-DD10E3A22766}" srcOrd="7" destOrd="0" presId="urn:microsoft.com/office/officeart/2005/8/layout/vList6"/>
    <dgm:cxn modelId="{49F53AC4-2495-40BE-9D1D-E5A01CA4FA79}" type="presParOf" srcId="{BCB07893-6D73-4272-BACC-F7046661C1E4}" destId="{C7D4EC1B-FAFD-46B2-A92F-8527FD08C3B2}" srcOrd="8" destOrd="0" presId="urn:microsoft.com/office/officeart/2005/8/layout/vList6"/>
    <dgm:cxn modelId="{DFD2C2AB-DBBC-408E-A522-0E3B31E395A3}" type="presParOf" srcId="{C7D4EC1B-FAFD-46B2-A92F-8527FD08C3B2}" destId="{5351151E-1028-4268-9278-C2559B58F992}" srcOrd="0" destOrd="0" presId="urn:microsoft.com/office/officeart/2005/8/layout/vList6"/>
    <dgm:cxn modelId="{1FD5A417-32B3-43CA-A409-252E76665136}" type="presParOf" srcId="{C7D4EC1B-FAFD-46B2-A92F-8527FD08C3B2}" destId="{B30E5B5D-DC32-456C-BFF7-521B3B2C7B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00E7-8753-41BE-AFDB-F2A7B4F5B6C2}">
      <dsp:nvSpPr>
        <dsp:cNvPr id="0" name=""/>
        <dsp:cNvSpPr/>
      </dsp:nvSpPr>
      <dsp:spPr>
        <a:xfrm>
          <a:off x="2304272" y="0"/>
          <a:ext cx="4342201" cy="790352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кричить, розхитується </a:t>
          </a:r>
          <a:r>
            <a:rPr lang="uk-UA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уперед-</a:t>
          </a: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 назад,  б</a:t>
          </a: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'</a:t>
          </a: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є себе/інших, кидає предмети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304272" y="98794"/>
        <a:ext cx="4045819" cy="592764"/>
      </dsp:txXfrm>
    </dsp:sp>
    <dsp:sp modelId="{D432B5A8-32EA-451E-AF62-1B2A67138AD1}">
      <dsp:nvSpPr>
        <dsp:cNvPr id="0" name=""/>
        <dsp:cNvSpPr/>
      </dsp:nvSpPr>
      <dsp:spPr>
        <a:xfrm>
          <a:off x="0" y="72006"/>
          <a:ext cx="2203486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А</a:t>
          </a:r>
          <a:r>
            <a:rPr lang="uk-UA" sz="20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ГРЕСИВНИЙ</a:t>
          </a:r>
          <a:endParaRPr lang="ru-RU" sz="2000" kern="12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sp:txBody>
      <dsp:txXfrm>
        <a:off x="23970" y="95976"/>
        <a:ext cx="2155546" cy="443086"/>
      </dsp:txXfrm>
    </dsp:sp>
    <dsp:sp modelId="{1B3615FF-3A2D-42C3-A970-9E8AAF9D509B}">
      <dsp:nvSpPr>
        <dsp:cNvPr id="0" name=""/>
        <dsp:cNvSpPr/>
      </dsp:nvSpPr>
      <dsp:spPr>
        <a:xfrm>
          <a:off x="2376271" y="720601"/>
          <a:ext cx="3913213" cy="770774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багато рухається, повторює часто те саме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376271" y="816948"/>
        <a:ext cx="3624173" cy="578080"/>
      </dsp:txXfrm>
    </dsp:sp>
    <dsp:sp modelId="{EF5FB7BD-A740-47A5-A7FB-56CDAFDA9E77}">
      <dsp:nvSpPr>
        <dsp:cNvPr id="0" name=""/>
        <dsp:cNvSpPr/>
      </dsp:nvSpPr>
      <dsp:spPr>
        <a:xfrm>
          <a:off x="0" y="860475"/>
          <a:ext cx="2291607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РОЗДРАТОВАНИЙ</a:t>
          </a:r>
          <a:endParaRPr lang="ru-RU" sz="2000" kern="12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sp:txBody>
      <dsp:txXfrm>
        <a:off x="23970" y="884445"/>
        <a:ext cx="2243667" cy="443086"/>
      </dsp:txXfrm>
    </dsp:sp>
    <dsp:sp modelId="{A54B751C-F369-47B2-AA30-CD82711026BB}">
      <dsp:nvSpPr>
        <dsp:cNvPr id="0" name=""/>
        <dsp:cNvSpPr/>
      </dsp:nvSpPr>
      <dsp:spPr>
        <a:xfrm>
          <a:off x="2448261" y="1512166"/>
          <a:ext cx="3666825" cy="1069500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зупинка в роботі, намагання щось сказати, виправити тощо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448261" y="1645854"/>
        <a:ext cx="3265763" cy="802125"/>
      </dsp:txXfrm>
    </dsp:sp>
    <dsp:sp modelId="{465DE2A2-C6C5-487D-8087-D934BDBF9E38}">
      <dsp:nvSpPr>
        <dsp:cNvPr id="0" name=""/>
        <dsp:cNvSpPr/>
      </dsp:nvSpPr>
      <dsp:spPr>
        <a:xfrm>
          <a:off x="0" y="1766201"/>
          <a:ext cx="2200015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СХВИЛЬОВАНИЙ</a:t>
          </a:r>
          <a:endParaRPr lang="ru-RU" sz="2000" kern="12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sp:txBody>
      <dsp:txXfrm>
        <a:off x="23970" y="1790171"/>
        <a:ext cx="2152075" cy="443086"/>
      </dsp:txXfrm>
    </dsp:sp>
    <dsp:sp modelId="{8996590B-05CD-44AC-81EB-75CE03D4DB67}">
      <dsp:nvSpPr>
        <dsp:cNvPr id="0" name=""/>
        <dsp:cNvSpPr/>
      </dsp:nvSpPr>
      <dsp:spPr>
        <a:xfrm>
          <a:off x="2448286" y="2736301"/>
          <a:ext cx="3547312" cy="613081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не посміхається, працює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448286" y="2812936"/>
        <a:ext cx="3317407" cy="459811"/>
      </dsp:txXfrm>
    </dsp:sp>
    <dsp:sp modelId="{2FC291EC-0ED0-4D52-97B5-D26D44521B25}">
      <dsp:nvSpPr>
        <dsp:cNvPr id="0" name=""/>
        <dsp:cNvSpPr/>
      </dsp:nvSpPr>
      <dsp:spPr>
        <a:xfrm>
          <a:off x="0" y="2727642"/>
          <a:ext cx="1977009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СПОКІЙНИЙ</a:t>
          </a:r>
          <a:endParaRPr lang="ru-RU" sz="2000" kern="12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sp:txBody>
      <dsp:txXfrm>
        <a:off x="23970" y="2751612"/>
        <a:ext cx="1929069" cy="443086"/>
      </dsp:txXfrm>
    </dsp:sp>
    <dsp:sp modelId="{B30E5B5D-DC32-456C-BFF7-521B3B2C7B65}">
      <dsp:nvSpPr>
        <dsp:cNvPr id="0" name=""/>
        <dsp:cNvSpPr/>
      </dsp:nvSpPr>
      <dsp:spPr>
        <a:xfrm>
          <a:off x="2448270" y="3433486"/>
          <a:ext cx="3500247" cy="909887"/>
        </a:xfrm>
        <a:prstGeom prst="rightArrow">
          <a:avLst>
            <a:gd name="adj1" fmla="val 75000"/>
            <a:gd name="adj2" fmla="val 50000"/>
          </a:avLst>
        </a:prstGeom>
        <a:solidFill>
          <a:srgbClr val="31B6F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31B6F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посміхається, активно виконує інструкції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448270" y="3547222"/>
        <a:ext cx="3159039" cy="682415"/>
      </dsp:txXfrm>
    </dsp:sp>
    <dsp:sp modelId="{5351151E-1028-4268-9278-C2559B58F992}">
      <dsp:nvSpPr>
        <dsp:cNvPr id="0" name=""/>
        <dsp:cNvSpPr/>
      </dsp:nvSpPr>
      <dsp:spPr>
        <a:xfrm>
          <a:off x="30239" y="3636852"/>
          <a:ext cx="2134659" cy="491026"/>
        </a:xfrm>
        <a:prstGeom prst="roundRect">
          <a:avLst/>
        </a:prstGeom>
        <a:gradFill rotWithShape="0">
          <a:gsLst>
            <a:gs pos="0">
              <a:srgbClr val="31B6FD">
                <a:hueOff val="0"/>
                <a:satOff val="0"/>
                <a:lumOff val="0"/>
                <a:alphaOff val="0"/>
                <a:tint val="0"/>
              </a:srgbClr>
            </a:gs>
            <a:gs pos="44000">
              <a:srgbClr val="31B6FD">
                <a:hueOff val="0"/>
                <a:satOff val="0"/>
                <a:lumOff val="0"/>
                <a:alphaOff val="0"/>
                <a:tint val="60000"/>
                <a:satMod val="120000"/>
              </a:srgbClr>
            </a:gs>
            <a:gs pos="100000">
              <a:srgbClr val="31B6FD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ysClr val="windowText" lastClr="000000"/>
              </a:solidFill>
              <a:latin typeface="Candara"/>
              <a:ea typeface="+mn-ea"/>
              <a:cs typeface="+mn-cs"/>
            </a:rPr>
            <a:t>ЗАДОВОЛЕНИЙ</a:t>
          </a:r>
          <a:endParaRPr lang="ru-RU" sz="2000" kern="1200" dirty="0">
            <a:solidFill>
              <a:sysClr val="windowText" lastClr="000000"/>
            </a:solidFill>
            <a:latin typeface="Candara"/>
            <a:ea typeface="+mn-ea"/>
            <a:cs typeface="+mn-cs"/>
          </a:endParaRPr>
        </a:p>
      </dsp:txBody>
      <dsp:txXfrm>
        <a:off x="54209" y="3660822"/>
        <a:ext cx="2086719" cy="443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4E306-612C-498D-BDC9-A54FA667C601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182E6-548E-42EE-8B8B-359D35F6937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3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2">
              <a:defRPr>
                <a:solidFill>
                  <a:schemeClr val="tx1"/>
                </a:solidFill>
                <a:latin typeface="Arial" charset="0"/>
              </a:defRPr>
            </a:lvl1pPr>
            <a:lvl2pPr marL="733589" indent="-282150" defTabSz="913852">
              <a:defRPr>
                <a:solidFill>
                  <a:schemeClr val="tx1"/>
                </a:solidFill>
                <a:latin typeface="Arial" charset="0"/>
              </a:defRPr>
            </a:lvl2pPr>
            <a:lvl3pPr marL="1128598" indent="-225720" defTabSz="913852">
              <a:defRPr>
                <a:solidFill>
                  <a:schemeClr val="tx1"/>
                </a:solidFill>
                <a:latin typeface="Arial" charset="0"/>
              </a:defRPr>
            </a:lvl3pPr>
            <a:lvl4pPr marL="1580037" indent="-225720" defTabSz="913852">
              <a:defRPr>
                <a:solidFill>
                  <a:schemeClr val="tx1"/>
                </a:solidFill>
                <a:latin typeface="Arial" charset="0"/>
              </a:defRPr>
            </a:lvl4pPr>
            <a:lvl5pPr marL="2031477" indent="-225720" defTabSz="913852">
              <a:defRPr>
                <a:solidFill>
                  <a:schemeClr val="tx1"/>
                </a:solidFill>
                <a:latin typeface="Arial" charset="0"/>
              </a:defRPr>
            </a:lvl5pPr>
            <a:lvl6pPr marL="2482916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4355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5795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7234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EAC00-4E68-410B-B580-8173DE443089}" type="slidenum">
              <a:rPr lang="en-US" altLang="ru-RU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852">
              <a:defRPr>
                <a:solidFill>
                  <a:schemeClr val="tx1"/>
                </a:solidFill>
                <a:latin typeface="Arial" charset="0"/>
              </a:defRPr>
            </a:lvl1pPr>
            <a:lvl2pPr marL="733589" indent="-282150" defTabSz="913852">
              <a:defRPr>
                <a:solidFill>
                  <a:schemeClr val="tx1"/>
                </a:solidFill>
                <a:latin typeface="Arial" charset="0"/>
              </a:defRPr>
            </a:lvl2pPr>
            <a:lvl3pPr marL="1128598" indent="-225720" defTabSz="913852">
              <a:defRPr>
                <a:solidFill>
                  <a:schemeClr val="tx1"/>
                </a:solidFill>
                <a:latin typeface="Arial" charset="0"/>
              </a:defRPr>
            </a:lvl3pPr>
            <a:lvl4pPr marL="1580037" indent="-225720" defTabSz="913852">
              <a:defRPr>
                <a:solidFill>
                  <a:schemeClr val="tx1"/>
                </a:solidFill>
                <a:latin typeface="Arial" charset="0"/>
              </a:defRPr>
            </a:lvl4pPr>
            <a:lvl5pPr marL="2031477" indent="-225720" defTabSz="913852">
              <a:defRPr>
                <a:solidFill>
                  <a:schemeClr val="tx1"/>
                </a:solidFill>
                <a:latin typeface="Arial" charset="0"/>
              </a:defRPr>
            </a:lvl5pPr>
            <a:lvl6pPr marL="2482916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4355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5795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7234" indent="-225720" defTabSz="9138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37F021-EF8A-4CCA-9274-3390EF31BF8E}" type="slidenum">
              <a:rPr lang="en-US" altLang="ru-RU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52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52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717" y="609601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6" y="609600"/>
            <a:ext cx="706015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3 h 64000"/>
                <a:gd name="T2" fmla="*/ 83 w 64000"/>
                <a:gd name="T3" fmla="*/ 41 h 64000"/>
                <a:gd name="T4" fmla="*/ 57 w 64000"/>
                <a:gd name="T5" fmla="*/ 80 h 64000"/>
                <a:gd name="T6" fmla="*/ 57 w 64000"/>
                <a:gd name="T7" fmla="*/ 80 h 64000"/>
                <a:gd name="T8" fmla="*/ 57 w 64000"/>
                <a:gd name="T9" fmla="*/ 80 h 64000"/>
                <a:gd name="T10" fmla="*/ 57 w 64000"/>
                <a:gd name="T11" fmla="*/ 80 h 64000"/>
                <a:gd name="T12" fmla="*/ 57 w 64000"/>
                <a:gd name="T13" fmla="*/ 3 h 64000"/>
                <a:gd name="T14" fmla="*/ 57 w 64000"/>
                <a:gd name="T15" fmla="*/ 3 h 64000"/>
                <a:gd name="T16" fmla="*/ 57 w 64000"/>
                <a:gd name="T17" fmla="*/ 3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10 h 64000"/>
                <a:gd name="T2" fmla="*/ 101 w 64000"/>
                <a:gd name="T3" fmla="*/ 51 h 64000"/>
                <a:gd name="T4" fmla="*/ 81 w 64000"/>
                <a:gd name="T5" fmla="*/ 91 h 64000"/>
                <a:gd name="T6" fmla="*/ 81 w 64000"/>
                <a:gd name="T7" fmla="*/ 91 h 64000"/>
                <a:gd name="T8" fmla="*/ 81 w 64000"/>
                <a:gd name="T9" fmla="*/ 91 h 64000"/>
                <a:gd name="T10" fmla="*/ 81 w 64000"/>
                <a:gd name="T11" fmla="*/ 91 h 64000"/>
                <a:gd name="T12" fmla="*/ 81 w 64000"/>
                <a:gd name="T13" fmla="*/ 10 h 64000"/>
                <a:gd name="T14" fmla="*/ 81 w 64000"/>
                <a:gd name="T15" fmla="*/ 10 h 64000"/>
                <a:gd name="T16" fmla="*/ 81 w 64000"/>
                <a:gd name="T17" fmla="*/ 1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84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4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A3B9B-7ABD-467F-A28F-C030384CA10C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77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225B-D077-476A-B0DA-EA554A8548F8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339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2C00-E0AE-42B0-9C7F-4E2635A68E13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18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5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9DF5-31B9-4498-BCFB-3FC014FAB949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67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7E4E-EDC1-4EB0-BE3F-8851648871C2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0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70E1-6137-4C5D-8874-DDD6EAA492B1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485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6262-946B-4E19-8C46-69D542D1A691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50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E778-BF59-469F-907D-AD44B5B26D9D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835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6782-EF01-4DBA-8718-9B169619117A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722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B3FA-3C50-4A32-833F-6861EF609C1D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716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4F5F-8620-4D95-A2EC-0DC77FEB0164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9196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6833" y="304800"/>
            <a:ext cx="1587923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3 h 64000"/>
                <a:gd name="T2" fmla="*/ 83 w 64000"/>
                <a:gd name="T3" fmla="*/ 41 h 64000"/>
                <a:gd name="T4" fmla="*/ 57 w 64000"/>
                <a:gd name="T5" fmla="*/ 80 h 64000"/>
                <a:gd name="T6" fmla="*/ 57 w 64000"/>
                <a:gd name="T7" fmla="*/ 80 h 64000"/>
                <a:gd name="T8" fmla="*/ 57 w 64000"/>
                <a:gd name="T9" fmla="*/ 80 h 64000"/>
                <a:gd name="T10" fmla="*/ 57 w 64000"/>
                <a:gd name="T11" fmla="*/ 80 h 64000"/>
                <a:gd name="T12" fmla="*/ 57 w 64000"/>
                <a:gd name="T13" fmla="*/ 3 h 64000"/>
                <a:gd name="T14" fmla="*/ 57 w 64000"/>
                <a:gd name="T15" fmla="*/ 3 h 64000"/>
                <a:gd name="T16" fmla="*/ 57 w 64000"/>
                <a:gd name="T17" fmla="*/ 3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10 h 64000"/>
                <a:gd name="T2" fmla="*/ 101 w 64000"/>
                <a:gd name="T3" fmla="*/ 51 h 64000"/>
                <a:gd name="T4" fmla="*/ 81 w 64000"/>
                <a:gd name="T5" fmla="*/ 91 h 64000"/>
                <a:gd name="T6" fmla="*/ 81 w 64000"/>
                <a:gd name="T7" fmla="*/ 91 h 64000"/>
                <a:gd name="T8" fmla="*/ 81 w 64000"/>
                <a:gd name="T9" fmla="*/ 91 h 64000"/>
                <a:gd name="T10" fmla="*/ 81 w 64000"/>
                <a:gd name="T11" fmla="*/ 91 h 64000"/>
                <a:gd name="T12" fmla="*/ 81 w 64000"/>
                <a:gd name="T13" fmla="*/ 10 h 64000"/>
                <a:gd name="T14" fmla="*/ 81 w 64000"/>
                <a:gd name="T15" fmla="*/ 10 h 64000"/>
                <a:gd name="T16" fmla="*/ 81 w 64000"/>
                <a:gd name="T17" fmla="*/ 1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84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4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2A3B9B-7ABD-467F-A28F-C030384CA10C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3637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225B-D077-476A-B0DA-EA554A8548F8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133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2C00-E0AE-42B0-9C7F-4E2635A68E13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832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6685" y="1827213"/>
            <a:ext cx="47730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2967" y="1827213"/>
            <a:ext cx="477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9DF5-31B9-4498-BCFB-3FC014FAB949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866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7E4E-EDC1-4EB0-BE3F-8851648871C2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676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70E1-6137-4C5D-8874-DDD6EAA492B1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0746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6262-946B-4E19-8C46-69D542D1A691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285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E778-BF59-469F-907D-AD44B5B26D9D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33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6782-EF01-4DBA-8718-9B169619117A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7583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B3FA-3C50-4A32-833F-6861EF609C1D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724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1884" y="301625"/>
            <a:ext cx="2436283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6684" y="301625"/>
            <a:ext cx="7112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4F5F-8620-4D95-A2EC-0DC77FEB0164}" type="slidenum">
              <a:rPr lang="en-US" altLang="uk-UA">
                <a:solidFill>
                  <a:srgbClr val="000000"/>
                </a:solidFill>
              </a:rPr>
              <a:pPr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076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68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68" y="273725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5" y="273725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4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42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42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4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C0D7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4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5 h 64000"/>
                <a:gd name="T2" fmla="*/ 105 w 64000"/>
                <a:gd name="T3" fmla="*/ 30 h 64000"/>
                <a:gd name="T4" fmla="*/ 82 w 64000"/>
                <a:gd name="T5" fmla="*/ 55 h 64000"/>
                <a:gd name="T6" fmla="*/ 82 w 64000"/>
                <a:gd name="T7" fmla="*/ 55 h 64000"/>
                <a:gd name="T8" fmla="*/ 82 w 64000"/>
                <a:gd name="T9" fmla="*/ 55 h 64000"/>
                <a:gd name="T10" fmla="*/ 82 w 64000"/>
                <a:gd name="T11" fmla="*/ 55 h 64000"/>
                <a:gd name="T12" fmla="*/ 82 w 64000"/>
                <a:gd name="T13" fmla="*/ 5 h 64000"/>
                <a:gd name="T14" fmla="*/ 82 w 64000"/>
                <a:gd name="T15" fmla="*/ 5 h 64000"/>
                <a:gd name="T16" fmla="*/ 82 w 64000"/>
                <a:gd name="T17" fmla="*/ 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5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5 h 64000"/>
                <a:gd name="T2" fmla="*/ 59 w 64000"/>
                <a:gd name="T3" fmla="*/ 31 h 64000"/>
                <a:gd name="T4" fmla="*/ 46 w 64000"/>
                <a:gd name="T5" fmla="*/ 56 h 64000"/>
                <a:gd name="T6" fmla="*/ 46 w 64000"/>
                <a:gd name="T7" fmla="*/ 56 h 64000"/>
                <a:gd name="T8" fmla="*/ 46 w 64000"/>
                <a:gd name="T9" fmla="*/ 56 h 64000"/>
                <a:gd name="T10" fmla="*/ 46 w 64000"/>
                <a:gd name="T11" fmla="*/ 56 h 64000"/>
                <a:gd name="T12" fmla="*/ 46 w 64000"/>
                <a:gd name="T13" fmla="*/ 5 h 64000"/>
                <a:gd name="T14" fmla="*/ 46 w 64000"/>
                <a:gd name="T15" fmla="*/ 5 h 64000"/>
                <a:gd name="T16" fmla="*/ 46 w 64000"/>
                <a:gd name="T17" fmla="*/ 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5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5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783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3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3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F0D7B0-FA0D-4CBA-ACF9-EDECEB875CE4}" type="slidenum">
              <a:rPr lang="en-US" altLang="uk-UA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  <p:pic>
        <p:nvPicPr>
          <p:cNvPr id="1032" name="Picture 11" descr="Gradient - Long - Lar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" y="5843588"/>
            <a:ext cx="1168823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Gradient - Long - 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" y="5843588"/>
            <a:ext cx="1168823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C0D7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318000" y="0"/>
            <a:ext cx="15900400" cy="3810000"/>
            <a:chOff x="-2040" y="0"/>
            <a:chExt cx="7512" cy="2400"/>
          </a:xfrm>
        </p:grpSpPr>
        <p:sp>
          <p:nvSpPr>
            <p:cNvPr id="1034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5 h 64000"/>
                <a:gd name="T2" fmla="*/ 105 w 64000"/>
                <a:gd name="T3" fmla="*/ 30 h 64000"/>
                <a:gd name="T4" fmla="*/ 82 w 64000"/>
                <a:gd name="T5" fmla="*/ 55 h 64000"/>
                <a:gd name="T6" fmla="*/ 82 w 64000"/>
                <a:gd name="T7" fmla="*/ 55 h 64000"/>
                <a:gd name="T8" fmla="*/ 82 w 64000"/>
                <a:gd name="T9" fmla="*/ 55 h 64000"/>
                <a:gd name="T10" fmla="*/ 82 w 64000"/>
                <a:gd name="T11" fmla="*/ 55 h 64000"/>
                <a:gd name="T12" fmla="*/ 82 w 64000"/>
                <a:gd name="T13" fmla="*/ 5 h 64000"/>
                <a:gd name="T14" fmla="*/ 82 w 64000"/>
                <a:gd name="T15" fmla="*/ 5 h 64000"/>
                <a:gd name="T16" fmla="*/ 82 w 64000"/>
                <a:gd name="T17" fmla="*/ 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5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5 h 64000"/>
                <a:gd name="T2" fmla="*/ 59 w 64000"/>
                <a:gd name="T3" fmla="*/ 31 h 64000"/>
                <a:gd name="T4" fmla="*/ 46 w 64000"/>
                <a:gd name="T5" fmla="*/ 56 h 64000"/>
                <a:gd name="T6" fmla="*/ 46 w 64000"/>
                <a:gd name="T7" fmla="*/ 56 h 64000"/>
                <a:gd name="T8" fmla="*/ 46 w 64000"/>
                <a:gd name="T9" fmla="*/ 56 h 64000"/>
                <a:gd name="T10" fmla="*/ 46 w 64000"/>
                <a:gd name="T11" fmla="*/ 56 h 64000"/>
                <a:gd name="T12" fmla="*/ 46 w 64000"/>
                <a:gd name="T13" fmla="*/ 5 h 64000"/>
                <a:gd name="T14" fmla="*/ 46 w 64000"/>
                <a:gd name="T15" fmla="*/ 5 h 64000"/>
                <a:gd name="T16" fmla="*/ 46 w 64000"/>
                <a:gd name="T17" fmla="*/ 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6685" y="301625"/>
            <a:ext cx="97514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6685" y="1827213"/>
            <a:ext cx="9751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783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3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3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9F0D7B0-FA0D-4CBA-ACF9-EDECEB875CE4}" type="slidenum">
              <a:rPr lang="en-US" altLang="uk-UA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en-US" altLang="uk-UA">
              <a:solidFill>
                <a:srgbClr val="000000"/>
              </a:solidFill>
            </a:endParaRPr>
          </a:p>
        </p:txBody>
      </p:sp>
      <p:pic>
        <p:nvPicPr>
          <p:cNvPr id="1032" name="Picture 11" descr="Gradient - Long - Lar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" y="5843588"/>
            <a:ext cx="1168823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Gradient - Long - Lar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1" y="5843588"/>
            <a:ext cx="1168823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828" y="893618"/>
            <a:ext cx="7788103" cy="2085888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Спільна діяльність вчителя(вихователя) та </a:t>
            </a:r>
            <a:br>
              <a:rPr lang="uk-UA" sz="4400" b="1" dirty="0">
                <a:solidFill>
                  <a:srgbClr val="002060"/>
                </a:solidFill>
              </a:rPr>
            </a:br>
            <a:r>
              <a:rPr lang="uk-UA" sz="4400" b="1" dirty="0">
                <a:solidFill>
                  <a:srgbClr val="002060"/>
                </a:solidFill>
              </a:rPr>
              <a:t>асистента вчителя(вихователя)</a:t>
            </a:r>
            <a:endParaRPr lang="ru-RU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2301" y="4644802"/>
            <a:ext cx="4916636" cy="1604433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Підлубна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pPr algn="l"/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вчитель-дефектолог Куп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янського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ІРЦ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4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95" y="0"/>
            <a:ext cx="8596668" cy="1320800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супровід асистентів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91" y="693684"/>
            <a:ext cx="8707940" cy="5696726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5FCBEF"/>
              </a:buClr>
            </a:pP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вчителя(вихователя) – педагогічний працівник 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дітьми 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класі(групі) на заняттях, індивідуально.</a:t>
            </a:r>
          </a:p>
          <a:p>
            <a:pPr lvl="0" algn="just">
              <a:buClr>
                <a:srgbClr val="5FCBEF"/>
              </a:buClr>
            </a:pP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Основне завдання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вчителю(вихователю) в забезпеченні особистісно-зорієнтованого, індивідуального підходу в освітньому процесі, зокрема у створенні індивідуальної програми розвитку для дитини з особливими освітніми потребами. Оформлює та веде відповідну документацію. Забезпечує пізнавальну активність дітей з ООП. Спостерігає за поведінкою, успіхами, труднощами дитини, надає поради та пропозиції.</a:t>
            </a:r>
          </a:p>
          <a:p>
            <a:pPr marL="0" lvl="0" indent="0" algn="ctr">
              <a:buClr>
                <a:srgbClr val="5FCBEF"/>
              </a:buClr>
              <a:buNone/>
            </a:pPr>
            <a:r>
              <a:rPr lang="uk-UA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поступово зменшувати обсяг допомоги, виходити на певний рівень самостійності дитини. </a:t>
            </a:r>
          </a:p>
          <a:p>
            <a:pPr lvl="0">
              <a:buClr>
                <a:srgbClr val="5FCBEF"/>
              </a:buClr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дитини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волонтер, один із батьків, або особа, яка їх замінює. </a:t>
            </a:r>
          </a:p>
          <a:p>
            <a:pPr lvl="0">
              <a:buClr>
                <a:srgbClr val="5FCBEF"/>
              </a:buClr>
            </a:pP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підтримка, 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супровід дитини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може мати комплексні порушення розвитку. Посада асистента дитини вводиться на підставі письмової заяви батьків або осіб, які їх замінюють.</a:t>
            </a:r>
          </a:p>
        </p:txBody>
      </p:sp>
      <p:pic>
        <p:nvPicPr>
          <p:cNvPr id="1026" name="Picture 2" descr="F:\вишнева\Челове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28" y="207818"/>
            <a:ext cx="2973816" cy="22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41" y="4700154"/>
            <a:ext cx="26828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266704"/>
            <a:ext cx="859666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 вчителя(вихователя):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04009"/>
            <a:ext cx="9526539" cy="5559136"/>
          </a:xfrm>
        </p:spPr>
        <p:txBody>
          <a:bodyPr>
            <a:normAutofit fontScale="92500" lnSpcReduction="10000"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 інструкції, розповідь вихователя повільніше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 та інформує про початок і завершення завдання, перехід до нового завдання чи дії;</a:t>
            </a:r>
          </a:p>
          <a:p>
            <a:pPr marL="27432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інформує про те, що відбувається далі, щоб зменшити тривогу, надати ситуаціям контрольованості;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 лише ключові слова, виділяє їх наголосом;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 чи нагадує вказівним жестом, що робити; 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помічає і одразу ж реагує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мовленнєве звертання дитини (чи намагання);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 дослуховуватися і враховувати думку вихователя та однолітків, відповідати на соціальні очікування;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«включенню» в колективну роботу (рівнятися на однолітків);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налаштовує на контакт з вихователем, підтримує його впродовж заняття;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мотивує до участі в певних діях, взаємодіях; 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дотримання дитиною певних правил, у всіх можливих ситуаціях, які виникають впродовж навчального дня.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prstClr val="black"/>
              </a:solidFill>
              <a:latin typeface="Candara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25" y="83127"/>
            <a:ext cx="2429649" cy="238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20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Асистент вчителя(вихователя) фіксує особливості поведінки дітей з ООП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363636"/>
              </p:ext>
            </p:extLst>
          </p:nvPr>
        </p:nvGraphicFramePr>
        <p:xfrm>
          <a:off x="395536" y="1988840"/>
          <a:ext cx="8352928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2852936"/>
            <a:ext cx="2088232" cy="2520280"/>
          </a:xfrm>
          <a:prstGeom prst="rect">
            <a:avLst/>
          </a:prstGeom>
          <a:pattFill prst="openDmnd">
            <a:fgClr>
              <a:srgbClr val="31B6FD">
                <a:lumMod val="20000"/>
                <a:lumOff val="80000"/>
              </a:srgbClr>
            </a:fgClr>
            <a:bgClr>
              <a:sysClr val="window" lastClr="FFFFFF"/>
            </a:bgClr>
          </a:pattFill>
          <a:ln w="28575" cmpd="tri">
            <a:solidFill>
              <a:srgbClr val="073E87">
                <a:alpha val="98000"/>
              </a:srgb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sng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cs typeface="Aharoni" panose="02010803020104030203" pitchFamily="2" charset="-79"/>
              </a:rPr>
              <a:t>-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</a:rPr>
              <a:t> </a:t>
            </a:r>
            <a:r>
              <a:rPr kumimoji="0" lang="uk-UA" sz="2000" b="1" i="1" u="sng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cs typeface="Aharoni" panose="02010803020104030203" pitchFamily="2" charset="-79"/>
              </a:rPr>
              <a:t>Помітити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sng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cs typeface="Aharoni" panose="02010803020104030203" pitchFamily="2" charset="-79"/>
              </a:rPr>
              <a:t>- Попередити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sng" strike="noStrike" kern="0" cap="none" spc="0" normalizeH="0" baseline="0" noProof="0" dirty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cs typeface="Aharoni" panose="02010803020104030203" pitchFamily="2" charset="-79"/>
              </a:rPr>
              <a:t>- Повернути до спокою і задоволення</a:t>
            </a:r>
            <a:endParaRPr kumimoji="0" lang="ru-RU" sz="2000" b="1" i="1" u="sng" strike="noStrike" kern="0" cap="none" spc="0" normalizeH="0" baseline="0" noProof="0" dirty="0">
              <a:ln>
                <a:noFill/>
              </a:ln>
              <a:solidFill>
                <a:srgbClr val="073E87">
                  <a:lumMod val="75000"/>
                </a:srgbClr>
              </a:solidFill>
              <a:effectLst/>
              <a:uLnTx/>
              <a:uFillTx/>
              <a:latin typeface="Century" panose="020406040505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363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16000" y="609601"/>
            <a:ext cx="10261600" cy="3197225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br>
              <a:rPr lang="ru-RU" dirty="0"/>
            </a:br>
            <a:br>
              <a:rPr lang="ru-RU" dirty="0"/>
            </a:br>
            <a:r>
              <a:rPr lang="ru-RU" sz="3200" b="1" dirty="0" err="1">
                <a:latin typeface="+mn-lt"/>
              </a:rPr>
              <a:t>Спільне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планування</a:t>
            </a:r>
            <a:r>
              <a:rPr lang="ru-RU" sz="3200" b="1" dirty="0">
                <a:latin typeface="+mn-lt"/>
              </a:rPr>
              <a:t> та </a:t>
            </a:r>
            <a:r>
              <a:rPr lang="ru-RU" sz="3200" b="1" dirty="0" err="1">
                <a:latin typeface="+mn-lt"/>
              </a:rPr>
              <a:t>викладання</a:t>
            </a:r>
            <a:r>
              <a:rPr lang="ru-RU" sz="3200" b="1" dirty="0">
                <a:latin typeface="+mn-lt"/>
              </a:rPr>
              <a:t>: </a:t>
            </a:r>
            <a:r>
              <a:rPr lang="ru-RU" sz="3200" b="1" dirty="0" err="1">
                <a:latin typeface="+mn-lt"/>
              </a:rPr>
              <a:t>сутність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і</a:t>
            </a:r>
            <a:r>
              <a:rPr lang="ru-RU" sz="3200" b="1" dirty="0">
                <a:latin typeface="+mn-lt"/>
              </a:rPr>
              <a:t> шляхи </a:t>
            </a:r>
            <a:r>
              <a:rPr lang="ru-RU" sz="3200" b="1" dirty="0" err="1">
                <a:latin typeface="+mn-lt"/>
              </a:rPr>
              <a:t>реалізації</a:t>
            </a:r>
            <a:r>
              <a:rPr lang="ru-RU" sz="3200" b="1" dirty="0">
                <a:latin typeface="+mn-lt"/>
              </a:rPr>
              <a:t> в </a:t>
            </a:r>
            <a:r>
              <a:rPr lang="ru-RU" sz="3200" b="1" dirty="0" err="1">
                <a:latin typeface="+mn-lt"/>
              </a:rPr>
              <a:t>практиці</a:t>
            </a:r>
            <a:r>
              <a:rPr lang="ru-RU" sz="3200" b="1" dirty="0">
                <a:latin typeface="+mn-lt"/>
              </a:rPr>
              <a:t> </a:t>
            </a:r>
            <a:r>
              <a:rPr lang="ru-RU" sz="3200" b="1" dirty="0" err="1">
                <a:latin typeface="+mn-lt"/>
              </a:rPr>
              <a:t>педагогів</a:t>
            </a:r>
            <a:br>
              <a:rPr lang="ru-RU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30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09E2EA-1611-4963-A5F1-9E4ED7BF7E40}" type="slidenum">
              <a:rPr lang="en-US" altLang="uk-UA">
                <a:solidFill>
                  <a:srgbClr val="000000"/>
                </a:solidFill>
                <a:latin typeface="Verdana" pitchFamily="34" charset="0"/>
              </a:rPr>
              <a:pPr/>
              <a:t>5</a:t>
            </a:fld>
            <a:endParaRPr lang="en-US" altLang="uk-UA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6" name="Picture 8" descr="MCj01500950000[1]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1" y="3657608"/>
            <a:ext cx="4301067" cy="2468563"/>
          </a:xfrm>
          <a:noFill/>
        </p:spPr>
      </p:pic>
    </p:spTree>
    <p:extLst>
      <p:ext uri="{BB962C8B-B14F-4D97-AF65-F5344CB8AC3E}">
        <p14:creationId xmlns:p14="http://schemas.microsoft.com/office/powerpoint/2010/main" val="40774383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dirty="0">
                <a:latin typeface="+mn-lt"/>
              </a:rPr>
              <a:t>Що ж таке спільне викладання?</a:t>
            </a:r>
            <a:endParaRPr lang="en-US" sz="3200" b="1" dirty="0">
              <a:latin typeface="+mn-lt"/>
            </a:endParaRP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4" y="1524000"/>
            <a:ext cx="11070167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dirty="0"/>
              <a:t>	</a:t>
            </a:r>
            <a:r>
              <a:rPr lang="uk-UA" altLang="ru-RU" i="1" dirty="0"/>
              <a:t> </a:t>
            </a:r>
            <a:r>
              <a:rPr lang="uk-UA" altLang="ru-RU" b="1" i="1" dirty="0"/>
              <a:t>Спільне викладання</a:t>
            </a:r>
            <a:r>
              <a:rPr lang="uk-UA" altLang="ru-RU" b="1" dirty="0"/>
              <a:t> – це така організація освітнього процесу в групі, коли два чи більше спеціаліста спільно проводять  викладання у різноманітній групі дошкільників (серед яких є діти з особливими освітніми потребами)  в єдиному фізичному просторі (групі). </a:t>
            </a:r>
            <a:endParaRPr lang="ru-RU" altLang="ru-RU" b="1" dirty="0"/>
          </a:p>
          <a:p>
            <a:pPr eaLnBrk="1" hangingPunct="1">
              <a:buFont typeface="Wingdings" pitchFamily="2" charset="2"/>
              <a:buNone/>
            </a:pPr>
            <a:endParaRPr lang="en-US" altLang="ru-RU" dirty="0"/>
          </a:p>
        </p:txBody>
      </p:sp>
      <p:pic>
        <p:nvPicPr>
          <p:cNvPr id="5124" name="Picture 5" descr="MCj03605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1816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3DB1C2-25E6-443E-A0D2-B828B6D4879E}" type="slidenum">
              <a:rPr lang="en-US" altLang="uk-UA">
                <a:solidFill>
                  <a:srgbClr val="000000"/>
                </a:solidFill>
                <a:latin typeface="Verdana" pitchFamily="34" charset="0"/>
              </a:rPr>
              <a:pPr/>
              <a:t>6</a:t>
            </a:fld>
            <a:endParaRPr lang="en-US" altLang="uk-UA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606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49321"/>
            <a:ext cx="9980156" cy="1581079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спільного викладання, співпраці вихователя та </a:t>
            </a:r>
            <a:r>
              <a:rPr lang="uk-UA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асистента вихователя: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970690"/>
            <a:ext cx="10847259" cy="4070673"/>
          </a:xfrm>
        </p:spPr>
        <p:txBody>
          <a:bodyPr>
            <a:normAutofit/>
          </a:bodyPr>
          <a:lstStyle/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підтримувальне викладання; </a:t>
            </a:r>
          </a:p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паралельне викладання; </a:t>
            </a:r>
          </a:p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альтернативне викладання;</a:t>
            </a:r>
          </a:p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в малих групах;</a:t>
            </a:r>
          </a:p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поперемінне викладання;</a:t>
            </a:r>
          </a:p>
          <a:p>
            <a:pPr lvl="0">
              <a:buClr>
                <a:srgbClr val="5FCBEF"/>
              </a:buClr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у команді.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Eclips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lipse">
  <a:themeElements>
    <a:clrScheme name="1_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2549</TotalTime>
  <Words>472</Words>
  <Application>Microsoft Office PowerPoint</Application>
  <PresentationFormat>Широкий екран</PresentationFormat>
  <Paragraphs>50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7</vt:i4>
      </vt:variant>
    </vt:vector>
  </HeadingPairs>
  <TitlesOfParts>
    <vt:vector size="20" baseType="lpstr">
      <vt:lpstr>Arial</vt:lpstr>
      <vt:lpstr>Calibri</vt:lpstr>
      <vt:lpstr>Candara</vt:lpstr>
      <vt:lpstr>Century</vt:lpstr>
      <vt:lpstr>Symbol</vt:lpstr>
      <vt:lpstr>Times New Roman</vt:lpstr>
      <vt:lpstr>Trebuchet MS</vt:lpstr>
      <vt:lpstr>Verdana</vt:lpstr>
      <vt:lpstr>Wingdings</vt:lpstr>
      <vt:lpstr>Wingdings 3</vt:lpstr>
      <vt:lpstr>Грань</vt:lpstr>
      <vt:lpstr>1_Eclipse</vt:lpstr>
      <vt:lpstr>2_Eclipse</vt:lpstr>
      <vt:lpstr>Спільна діяльність вчителя(вихователя) та  асистента вчителя(вихователя)</vt:lpstr>
      <vt:lpstr>Про супровід асистентів</vt:lpstr>
      <vt:lpstr>Асистент вчителя(вихователя):</vt:lpstr>
      <vt:lpstr>Асистент вчителя(вихователя) фіксує особливості поведінки дітей з ООП</vt:lpstr>
      <vt:lpstr>  Спільне планування та викладання: сутність і шляхи реалізації в практиці педагогів </vt:lpstr>
      <vt:lpstr>Що ж таке спільне викладання?</vt:lpstr>
      <vt:lpstr>Моделі спільного викладання, співпраці вихователя та асистента вихователя: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компетентного батьківства за методикою незавершених ситуацій у корекційних таборах та реабілітаційних закладах</dc:title>
  <dc:creator>User</dc:creator>
  <cp:lastModifiedBy>Work</cp:lastModifiedBy>
  <cp:revision>235</cp:revision>
  <dcterms:created xsi:type="dcterms:W3CDTF">2016-10-14T15:09:13Z</dcterms:created>
  <dcterms:modified xsi:type="dcterms:W3CDTF">2020-03-19T16:00:08Z</dcterms:modified>
</cp:coreProperties>
</file>