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7"/>
  </p:notes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4" r:id="rId15"/>
    <p:sldId id="26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7" autoAdjust="0"/>
    <p:restoredTop sz="94660"/>
  </p:normalViewPr>
  <p:slideViewPr>
    <p:cSldViewPr snapToGrid="0">
      <p:cViewPr>
        <p:scale>
          <a:sx n="70" d="100"/>
          <a:sy n="7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995094-1645-4F9D-92B7-6816EDA6DB00}" type="doc">
      <dgm:prSet loTypeId="urn:microsoft.com/office/officeart/2005/8/layout/default#2" loCatId="list" qsTypeId="urn:microsoft.com/office/officeart/2005/8/quickstyle/simple1#9" qsCatId="simple" csTypeId="urn:microsoft.com/office/officeart/2005/8/colors/accent1_2#7" csCatId="accent1" phldr="1"/>
      <dgm:spPr/>
      <dgm:t>
        <a:bodyPr/>
        <a:lstStyle/>
        <a:p>
          <a:endParaRPr lang="ro-RO"/>
        </a:p>
      </dgm:t>
    </dgm:pt>
    <dgm:pt modelId="{6BC89F27-0EC9-4BE3-8897-EF64D55F0F9A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Виявлення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першочергових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потреб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навчання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та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розвитку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дитини</a:t>
          </a:r>
          <a:endParaRPr lang="ro-RO" dirty="0">
            <a:solidFill>
              <a:srgbClr val="000000"/>
            </a:solidFill>
            <a:latin typeface="Calibri"/>
            <a:ea typeface="+mn-ea"/>
            <a:cs typeface="+mn-cs"/>
          </a:endParaRPr>
        </a:p>
      </dgm:t>
    </dgm:pt>
    <dgm:pt modelId="{68FC9372-C644-4966-B50A-03098B39063B}" type="parTrans" cxnId="{1A4318C6-00E2-438C-B90E-FBCDB6E15342}">
      <dgm:prSet/>
      <dgm:spPr/>
      <dgm:t>
        <a:bodyPr/>
        <a:lstStyle/>
        <a:p>
          <a:endParaRPr lang="ro-RO"/>
        </a:p>
      </dgm:t>
    </dgm:pt>
    <dgm:pt modelId="{72321AE5-102D-49C7-AE50-E6416D844FA7}" type="sibTrans" cxnId="{1A4318C6-00E2-438C-B90E-FBCDB6E15342}">
      <dgm:prSet/>
      <dgm:spPr/>
      <dgm:t>
        <a:bodyPr/>
        <a:lstStyle/>
        <a:p>
          <a:endParaRPr lang="ro-RO"/>
        </a:p>
      </dgm:t>
    </dgm:pt>
    <dgm:pt modelId="{9732A365-D198-4751-A0FB-EC986998E245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>
            <a:buNone/>
          </a:pP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Регламентування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освітнього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процесу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>
              <a:solidFill>
                <a:srgbClr val="000000"/>
              </a:solidFill>
              <a:latin typeface="Calibri"/>
              <a:ea typeface="+mn-ea"/>
              <a:cs typeface="+mn-cs"/>
            </a:rPr>
            <a:t>для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дітей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з ООП,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забезпечення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їм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рівного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доступу до </a:t>
          </a:r>
          <a:r>
            <a:rPr lang="ru-RU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освіти</a:t>
          </a:r>
          <a:r>
            <a:rPr lang="ru-RU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у ЗНЗ</a:t>
          </a:r>
          <a:endParaRPr lang="ro-RO" dirty="0">
            <a:solidFill>
              <a:srgbClr val="000000"/>
            </a:solidFill>
            <a:latin typeface="Calibri"/>
            <a:ea typeface="+mn-ea"/>
            <a:cs typeface="+mn-cs"/>
          </a:endParaRPr>
        </a:p>
      </dgm:t>
    </dgm:pt>
    <dgm:pt modelId="{903AC559-3A61-464B-BB1A-E5E4A743F0C1}" type="parTrans" cxnId="{FF778795-BD2E-4F7D-BB3D-D91D64A17858}">
      <dgm:prSet/>
      <dgm:spPr/>
      <dgm:t>
        <a:bodyPr/>
        <a:lstStyle/>
        <a:p>
          <a:endParaRPr lang="ro-RO"/>
        </a:p>
      </dgm:t>
    </dgm:pt>
    <dgm:pt modelId="{AED3C6AE-C4C0-480D-9221-5E5BB1EE5E39}" type="sibTrans" cxnId="{FF778795-BD2E-4F7D-BB3D-D91D64A17858}">
      <dgm:prSet/>
      <dgm:spPr/>
      <dgm:t>
        <a:bodyPr/>
        <a:lstStyle/>
        <a:p>
          <a:endParaRPr lang="ro-RO"/>
        </a:p>
      </dgm:t>
    </dgm:pt>
    <dgm:pt modelId="{B2CF5880-D7F0-4DDF-9851-D83D8048AB9A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000000"/>
              </a:solidFill>
            </a:rPr>
            <a:t>Визначення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освітніх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цілей</a:t>
          </a:r>
          <a:r>
            <a:rPr lang="ru-RU" dirty="0" smtClean="0">
              <a:solidFill>
                <a:srgbClr val="000000"/>
              </a:solidFill>
            </a:rPr>
            <a:t> і </a:t>
          </a:r>
          <a:r>
            <a:rPr lang="ru-RU" dirty="0" err="1" smtClean="0">
              <a:solidFill>
                <a:srgbClr val="000000"/>
              </a:solidFill>
            </a:rPr>
            <a:t>завдань</a:t>
          </a:r>
          <a:r>
            <a:rPr lang="ru-RU" dirty="0" smtClean="0">
              <a:solidFill>
                <a:srgbClr val="000000"/>
              </a:solidFill>
            </a:rPr>
            <a:t>; сфер </a:t>
          </a:r>
          <a:r>
            <a:rPr lang="ru-RU" dirty="0" err="1" smtClean="0">
              <a:solidFill>
                <a:srgbClr val="000000"/>
              </a:solidFill>
            </a:rPr>
            <a:t>індивідуального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супроводу</a:t>
          </a:r>
          <a:endParaRPr lang="ro-RO" dirty="0">
            <a:solidFill>
              <a:srgbClr val="000000"/>
            </a:solidFill>
          </a:endParaRPr>
        </a:p>
      </dgm:t>
    </dgm:pt>
    <dgm:pt modelId="{0AC1918B-2EF6-4CA4-A156-4E893585546D}" type="parTrans" cxnId="{C385A871-88E1-4C4B-B7B7-A3C6C45605DC}">
      <dgm:prSet/>
      <dgm:spPr/>
      <dgm:t>
        <a:bodyPr/>
        <a:lstStyle/>
        <a:p>
          <a:endParaRPr lang="ro-RO"/>
        </a:p>
      </dgm:t>
    </dgm:pt>
    <dgm:pt modelId="{967DD9DB-26F6-4E09-B531-6C6EEF315D73}" type="sibTrans" cxnId="{C385A871-88E1-4C4B-B7B7-A3C6C45605DC}">
      <dgm:prSet/>
      <dgm:spPr/>
      <dgm:t>
        <a:bodyPr/>
        <a:lstStyle/>
        <a:p>
          <a:endParaRPr lang="ro-RO"/>
        </a:p>
      </dgm:t>
    </dgm:pt>
    <dgm:pt modelId="{515E3786-0F60-4909-A7C5-32BF64111E5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Встановлення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взаємозв’язку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між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усіма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спеціалістами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/особами,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що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допомагають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дітям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в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процесі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інклюзивної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освіти</a:t>
          </a:r>
          <a:endParaRPr lang="ro-RO" sz="2400" kern="1200" dirty="0">
            <a:solidFill>
              <a:srgbClr val="000000"/>
            </a:solidFill>
            <a:latin typeface="Calibri"/>
            <a:ea typeface="+mn-ea"/>
            <a:cs typeface="+mn-cs"/>
          </a:endParaRPr>
        </a:p>
      </dgm:t>
    </dgm:pt>
    <dgm:pt modelId="{4EA6D5DA-8862-4BA2-BA59-93DE720FCEB3}" type="parTrans" cxnId="{A9316E2B-299B-43C7-B0A5-D865BC1EA133}">
      <dgm:prSet/>
      <dgm:spPr/>
      <dgm:t>
        <a:bodyPr/>
        <a:lstStyle/>
        <a:p>
          <a:endParaRPr lang="ro-RO"/>
        </a:p>
      </dgm:t>
    </dgm:pt>
    <dgm:pt modelId="{C19A2F93-2ECA-4A93-AB7D-4667B28C629E}" type="sibTrans" cxnId="{A9316E2B-299B-43C7-B0A5-D865BC1EA133}">
      <dgm:prSet/>
      <dgm:spPr/>
      <dgm:t>
        <a:bodyPr/>
        <a:lstStyle/>
        <a:p>
          <a:endParaRPr lang="ro-RO"/>
        </a:p>
      </dgm:t>
    </dgm:pt>
    <dgm:pt modelId="{4706E541-DC38-4413-A38B-D118DA3C66BB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400" dirty="0" err="1" smtClean="0">
              <a:solidFill>
                <a:srgbClr val="000000"/>
              </a:solidFill>
            </a:rPr>
            <a:t>Розподіл</a:t>
          </a:r>
          <a:r>
            <a:rPr lang="ru-RU" sz="2400" dirty="0" smtClean="0">
              <a:solidFill>
                <a:srgbClr val="000000"/>
              </a:solidFill>
            </a:rPr>
            <a:t> </a:t>
          </a:r>
          <a:r>
            <a:rPr lang="ru-RU" sz="2400" dirty="0" err="1" smtClean="0">
              <a:solidFill>
                <a:srgbClr val="000000"/>
              </a:solidFill>
            </a:rPr>
            <a:t>обов’язків</a:t>
          </a:r>
          <a:r>
            <a:rPr lang="ru-RU" sz="2400" dirty="0" smtClean="0">
              <a:solidFill>
                <a:srgbClr val="000000"/>
              </a:solidFill>
            </a:rPr>
            <a:t> </a:t>
          </a:r>
        </a:p>
        <a:p>
          <a:r>
            <a:rPr lang="ru-RU" sz="2400" dirty="0" err="1" smtClean="0">
              <a:solidFill>
                <a:srgbClr val="000000"/>
              </a:solidFill>
            </a:rPr>
            <a:t>відповідно</a:t>
          </a:r>
          <a:r>
            <a:rPr lang="ru-RU" sz="2400" dirty="0" smtClean="0">
              <a:solidFill>
                <a:srgbClr val="000000"/>
              </a:solidFill>
            </a:rPr>
            <a:t> до </a:t>
          </a:r>
          <a:r>
            <a:rPr lang="ru-RU" sz="2400" dirty="0" err="1" smtClean="0">
              <a:solidFill>
                <a:srgbClr val="000000"/>
              </a:solidFill>
            </a:rPr>
            <a:t>наявних</a:t>
          </a:r>
          <a:r>
            <a:rPr lang="ru-RU" sz="2400" dirty="0" smtClean="0">
              <a:solidFill>
                <a:srgbClr val="000000"/>
              </a:solidFill>
            </a:rPr>
            <a:t> </a:t>
          </a:r>
          <a:r>
            <a:rPr lang="ru-RU" sz="2400" dirty="0" err="1" smtClean="0">
              <a:solidFill>
                <a:srgbClr val="000000"/>
              </a:solidFill>
            </a:rPr>
            <a:t>ресурсів</a:t>
          </a:r>
          <a:endParaRPr lang="ro-RO" sz="2400" dirty="0">
            <a:solidFill>
              <a:srgbClr val="000000"/>
            </a:solidFill>
          </a:endParaRPr>
        </a:p>
      </dgm:t>
    </dgm:pt>
    <dgm:pt modelId="{B72185F3-F03E-40D1-865E-DB06293D48F1}" type="parTrans" cxnId="{606F865A-5022-4411-9186-A7D5DC69FA3F}">
      <dgm:prSet/>
      <dgm:spPr/>
      <dgm:t>
        <a:bodyPr/>
        <a:lstStyle/>
        <a:p>
          <a:endParaRPr lang="ro-RO"/>
        </a:p>
      </dgm:t>
    </dgm:pt>
    <dgm:pt modelId="{6AFECC66-3FA2-403E-A810-12775C9AE5B8}" type="sibTrans" cxnId="{606F865A-5022-4411-9186-A7D5DC69FA3F}">
      <dgm:prSet/>
      <dgm:spPr/>
      <dgm:t>
        <a:bodyPr/>
        <a:lstStyle/>
        <a:p>
          <a:endParaRPr lang="ro-RO"/>
        </a:p>
      </dgm:t>
    </dgm:pt>
    <dgm:pt modelId="{A268A6E8-1F13-4B57-970B-8F4018DEA28A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000000"/>
              </a:solidFill>
            </a:rPr>
            <a:t>Моніторинг</a:t>
          </a:r>
          <a:r>
            <a:rPr lang="ru-RU" dirty="0">
              <a:solidFill>
                <a:srgbClr val="000000"/>
              </a:solidFill>
            </a:rPr>
            <a:t>, </a:t>
          </a:r>
          <a:r>
            <a:rPr lang="ru-RU" dirty="0" err="1" smtClean="0">
              <a:solidFill>
                <a:srgbClr val="000000"/>
              </a:solidFill>
            </a:rPr>
            <a:t>оцінка</a:t>
          </a:r>
          <a:r>
            <a:rPr lang="ru-RU" dirty="0" smtClean="0">
              <a:solidFill>
                <a:srgbClr val="000000"/>
              </a:solidFill>
            </a:rPr>
            <a:t> та повторна </a:t>
          </a:r>
          <a:r>
            <a:rPr lang="ru-RU" dirty="0" err="1" smtClean="0">
              <a:solidFill>
                <a:srgbClr val="000000"/>
              </a:solidFill>
            </a:rPr>
            <a:t>оцінка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процесу</a:t>
          </a:r>
          <a:r>
            <a:rPr lang="ru-RU" dirty="0" smtClean="0">
              <a:solidFill>
                <a:srgbClr val="000000"/>
              </a:solidFill>
            </a:rPr>
            <a:t> психолого-</a:t>
          </a:r>
          <a:r>
            <a:rPr lang="ru-RU" dirty="0" err="1" smtClean="0">
              <a:solidFill>
                <a:srgbClr val="000000"/>
              </a:solidFill>
            </a:rPr>
            <a:t>педагогічного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супроводу</a:t>
          </a:r>
          <a:r>
            <a:rPr lang="ru-RU" dirty="0" smtClean="0">
              <a:solidFill>
                <a:srgbClr val="000000"/>
              </a:solidFill>
            </a:rPr>
            <a:t>, </a:t>
          </a:r>
          <a:r>
            <a:rPr lang="ru-RU" dirty="0" err="1" smtClean="0">
              <a:solidFill>
                <a:srgbClr val="000000"/>
              </a:solidFill>
            </a:rPr>
            <a:t>що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надається</a:t>
          </a:r>
          <a:r>
            <a:rPr lang="ru-RU" dirty="0" smtClean="0">
              <a:solidFill>
                <a:srgbClr val="000000"/>
              </a:solidFill>
            </a:rPr>
            <a:t> </a:t>
          </a:r>
          <a:r>
            <a:rPr lang="ru-RU" dirty="0" err="1" smtClean="0">
              <a:solidFill>
                <a:srgbClr val="000000"/>
              </a:solidFill>
            </a:rPr>
            <a:t>дитині</a:t>
          </a:r>
          <a:endParaRPr lang="ro-RO" dirty="0">
            <a:solidFill>
              <a:srgbClr val="000000"/>
            </a:solidFill>
          </a:endParaRPr>
        </a:p>
      </dgm:t>
    </dgm:pt>
    <dgm:pt modelId="{28334164-55DC-419B-8617-7C271D19AA99}" type="parTrans" cxnId="{55DD70A2-53A7-46AF-B912-6EDD2DD4D476}">
      <dgm:prSet/>
      <dgm:spPr/>
      <dgm:t>
        <a:bodyPr/>
        <a:lstStyle/>
        <a:p>
          <a:endParaRPr lang="ro-RO"/>
        </a:p>
      </dgm:t>
    </dgm:pt>
    <dgm:pt modelId="{249DC746-BADA-4085-82A4-81AA277B1A0B}" type="sibTrans" cxnId="{55DD70A2-53A7-46AF-B912-6EDD2DD4D476}">
      <dgm:prSet/>
      <dgm:spPr/>
      <dgm:t>
        <a:bodyPr/>
        <a:lstStyle/>
        <a:p>
          <a:endParaRPr lang="ro-RO"/>
        </a:p>
      </dgm:t>
    </dgm:pt>
    <dgm:pt modelId="{1BAAB2FE-30FA-434D-AED8-802BB446F62F}" type="pres">
      <dgm:prSet presAssocID="{9A995094-1645-4F9D-92B7-6816EDA6DB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363694-A733-43A7-8194-3C26B3CCFE94}" type="pres">
      <dgm:prSet presAssocID="{6BC89F27-0EC9-4BE3-8897-EF64D55F0F9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FFBB6-6900-4A63-95DF-BF30EF1D4F8E}" type="pres">
      <dgm:prSet presAssocID="{72321AE5-102D-49C7-AE50-E6416D844FA7}" presName="sibTrans" presStyleCnt="0"/>
      <dgm:spPr/>
    </dgm:pt>
    <dgm:pt modelId="{0B11A3BC-1A46-48F9-B30A-637606422727}" type="pres">
      <dgm:prSet presAssocID="{9732A365-D198-4751-A0FB-EC986998E24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F6E882-2B3B-45E7-8959-8FB0B673E5F5}" type="pres">
      <dgm:prSet presAssocID="{AED3C6AE-C4C0-480D-9221-5E5BB1EE5E39}" presName="sibTrans" presStyleCnt="0"/>
      <dgm:spPr/>
    </dgm:pt>
    <dgm:pt modelId="{F741E2C9-AC13-428B-A114-48841800270C}" type="pres">
      <dgm:prSet presAssocID="{B2CF5880-D7F0-4DDF-9851-D83D8048AB9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98033-593D-43C1-AA06-B5BDB6F8CF00}" type="pres">
      <dgm:prSet presAssocID="{967DD9DB-26F6-4E09-B531-6C6EEF315D73}" presName="sibTrans" presStyleCnt="0"/>
      <dgm:spPr/>
    </dgm:pt>
    <dgm:pt modelId="{BE063283-0E42-494E-A2EA-99180522ED6E}" type="pres">
      <dgm:prSet presAssocID="{515E3786-0F60-4909-A7C5-32BF64111E51}" presName="node" presStyleLbl="node1" presStyleIdx="3" presStyleCnt="6" custLinFactNeighborX="-1080" custLinFactNeighborY="-1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CECE5-FFB5-422A-91C3-757B78354242}" type="pres">
      <dgm:prSet presAssocID="{C19A2F93-2ECA-4A93-AB7D-4667B28C629E}" presName="sibTrans" presStyleCnt="0"/>
      <dgm:spPr/>
    </dgm:pt>
    <dgm:pt modelId="{D665A67C-05B3-434E-8F53-4020981D79AC}" type="pres">
      <dgm:prSet presAssocID="{4706E541-DC38-4413-A38B-D118DA3C66BB}" presName="node" presStyleLbl="node1" presStyleIdx="4" presStyleCnt="6" custScaleX="93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F5E31-F19B-4288-893C-A64048F1B60C}" type="pres">
      <dgm:prSet presAssocID="{6AFECC66-3FA2-403E-A810-12775C9AE5B8}" presName="sibTrans" presStyleCnt="0"/>
      <dgm:spPr/>
    </dgm:pt>
    <dgm:pt modelId="{E795DB9E-D4A4-433F-9A1D-AC4540EB71DA}" type="pres">
      <dgm:prSet presAssocID="{A268A6E8-1F13-4B57-970B-8F4018DEA28A}" presName="node" presStyleLbl="node1" presStyleIdx="5" presStyleCnt="6" custLinFactNeighborX="720" custLinFactNeighborY="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778795-BD2E-4F7D-BB3D-D91D64A17858}" srcId="{9A995094-1645-4F9D-92B7-6816EDA6DB00}" destId="{9732A365-D198-4751-A0FB-EC986998E245}" srcOrd="1" destOrd="0" parTransId="{903AC559-3A61-464B-BB1A-E5E4A743F0C1}" sibTransId="{AED3C6AE-C4C0-480D-9221-5E5BB1EE5E39}"/>
    <dgm:cxn modelId="{97D63013-FBFA-4EE8-909A-DB67BE437C7B}" type="presOf" srcId="{515E3786-0F60-4909-A7C5-32BF64111E51}" destId="{BE063283-0E42-494E-A2EA-99180522ED6E}" srcOrd="0" destOrd="0" presId="urn:microsoft.com/office/officeart/2005/8/layout/default#2"/>
    <dgm:cxn modelId="{64286082-AE1E-4606-A13B-54262C6FF548}" type="presOf" srcId="{4706E541-DC38-4413-A38B-D118DA3C66BB}" destId="{D665A67C-05B3-434E-8F53-4020981D79AC}" srcOrd="0" destOrd="0" presId="urn:microsoft.com/office/officeart/2005/8/layout/default#2"/>
    <dgm:cxn modelId="{B446AE9E-FAD8-4CAD-8B4F-97B767B1E9B4}" type="presOf" srcId="{9A995094-1645-4F9D-92B7-6816EDA6DB00}" destId="{1BAAB2FE-30FA-434D-AED8-802BB446F62F}" srcOrd="0" destOrd="0" presId="urn:microsoft.com/office/officeart/2005/8/layout/default#2"/>
    <dgm:cxn modelId="{4409A8BC-1BB2-4489-853D-E3474720B039}" type="presOf" srcId="{B2CF5880-D7F0-4DDF-9851-D83D8048AB9A}" destId="{F741E2C9-AC13-428B-A114-48841800270C}" srcOrd="0" destOrd="0" presId="urn:microsoft.com/office/officeart/2005/8/layout/default#2"/>
    <dgm:cxn modelId="{1A4318C6-00E2-438C-B90E-FBCDB6E15342}" srcId="{9A995094-1645-4F9D-92B7-6816EDA6DB00}" destId="{6BC89F27-0EC9-4BE3-8897-EF64D55F0F9A}" srcOrd="0" destOrd="0" parTransId="{68FC9372-C644-4966-B50A-03098B39063B}" sibTransId="{72321AE5-102D-49C7-AE50-E6416D844FA7}"/>
    <dgm:cxn modelId="{606F865A-5022-4411-9186-A7D5DC69FA3F}" srcId="{9A995094-1645-4F9D-92B7-6816EDA6DB00}" destId="{4706E541-DC38-4413-A38B-D118DA3C66BB}" srcOrd="4" destOrd="0" parTransId="{B72185F3-F03E-40D1-865E-DB06293D48F1}" sibTransId="{6AFECC66-3FA2-403E-A810-12775C9AE5B8}"/>
    <dgm:cxn modelId="{0DA5FE83-76EB-4693-9AC0-7B4525295BE5}" type="presOf" srcId="{A268A6E8-1F13-4B57-970B-8F4018DEA28A}" destId="{E795DB9E-D4A4-433F-9A1D-AC4540EB71DA}" srcOrd="0" destOrd="0" presId="urn:microsoft.com/office/officeart/2005/8/layout/default#2"/>
    <dgm:cxn modelId="{3C3798E4-77FD-4355-9E6B-2EABF7442CF7}" type="presOf" srcId="{9732A365-D198-4751-A0FB-EC986998E245}" destId="{0B11A3BC-1A46-48F9-B30A-637606422727}" srcOrd="0" destOrd="0" presId="urn:microsoft.com/office/officeart/2005/8/layout/default#2"/>
    <dgm:cxn modelId="{6B76ED73-0941-42D4-A212-856A48DB43D8}" type="presOf" srcId="{6BC89F27-0EC9-4BE3-8897-EF64D55F0F9A}" destId="{E4363694-A733-43A7-8194-3C26B3CCFE94}" srcOrd="0" destOrd="0" presId="urn:microsoft.com/office/officeart/2005/8/layout/default#2"/>
    <dgm:cxn modelId="{A9316E2B-299B-43C7-B0A5-D865BC1EA133}" srcId="{9A995094-1645-4F9D-92B7-6816EDA6DB00}" destId="{515E3786-0F60-4909-A7C5-32BF64111E51}" srcOrd="3" destOrd="0" parTransId="{4EA6D5DA-8862-4BA2-BA59-93DE720FCEB3}" sibTransId="{C19A2F93-2ECA-4A93-AB7D-4667B28C629E}"/>
    <dgm:cxn modelId="{C385A871-88E1-4C4B-B7B7-A3C6C45605DC}" srcId="{9A995094-1645-4F9D-92B7-6816EDA6DB00}" destId="{B2CF5880-D7F0-4DDF-9851-D83D8048AB9A}" srcOrd="2" destOrd="0" parTransId="{0AC1918B-2EF6-4CA4-A156-4E893585546D}" sibTransId="{967DD9DB-26F6-4E09-B531-6C6EEF315D73}"/>
    <dgm:cxn modelId="{55DD70A2-53A7-46AF-B912-6EDD2DD4D476}" srcId="{9A995094-1645-4F9D-92B7-6816EDA6DB00}" destId="{A268A6E8-1F13-4B57-970B-8F4018DEA28A}" srcOrd="5" destOrd="0" parTransId="{28334164-55DC-419B-8617-7C271D19AA99}" sibTransId="{249DC746-BADA-4085-82A4-81AA277B1A0B}"/>
    <dgm:cxn modelId="{3E51EB1E-99C9-4ABA-BF26-C94BAD4BDC70}" type="presParOf" srcId="{1BAAB2FE-30FA-434D-AED8-802BB446F62F}" destId="{E4363694-A733-43A7-8194-3C26B3CCFE94}" srcOrd="0" destOrd="0" presId="urn:microsoft.com/office/officeart/2005/8/layout/default#2"/>
    <dgm:cxn modelId="{ADFA7342-0750-480F-AE96-13569EF48E69}" type="presParOf" srcId="{1BAAB2FE-30FA-434D-AED8-802BB446F62F}" destId="{4F1FFBB6-6900-4A63-95DF-BF30EF1D4F8E}" srcOrd="1" destOrd="0" presId="urn:microsoft.com/office/officeart/2005/8/layout/default#2"/>
    <dgm:cxn modelId="{67C6C623-650D-4130-AF0B-A6A4BFCAB36C}" type="presParOf" srcId="{1BAAB2FE-30FA-434D-AED8-802BB446F62F}" destId="{0B11A3BC-1A46-48F9-B30A-637606422727}" srcOrd="2" destOrd="0" presId="urn:microsoft.com/office/officeart/2005/8/layout/default#2"/>
    <dgm:cxn modelId="{0B64C962-DE20-4E36-AF20-6DC9E73F6AF8}" type="presParOf" srcId="{1BAAB2FE-30FA-434D-AED8-802BB446F62F}" destId="{44F6E882-2B3B-45E7-8959-8FB0B673E5F5}" srcOrd="3" destOrd="0" presId="urn:microsoft.com/office/officeart/2005/8/layout/default#2"/>
    <dgm:cxn modelId="{5C75E5EC-4851-4AFD-89E8-9D1DC5152481}" type="presParOf" srcId="{1BAAB2FE-30FA-434D-AED8-802BB446F62F}" destId="{F741E2C9-AC13-428B-A114-48841800270C}" srcOrd="4" destOrd="0" presId="urn:microsoft.com/office/officeart/2005/8/layout/default#2"/>
    <dgm:cxn modelId="{FC94A1CC-8817-4D31-8DC2-D4696FBD0313}" type="presParOf" srcId="{1BAAB2FE-30FA-434D-AED8-802BB446F62F}" destId="{17098033-593D-43C1-AA06-B5BDB6F8CF00}" srcOrd="5" destOrd="0" presId="urn:microsoft.com/office/officeart/2005/8/layout/default#2"/>
    <dgm:cxn modelId="{486EC553-76F1-4862-BD6B-0DBEF3CD251A}" type="presParOf" srcId="{1BAAB2FE-30FA-434D-AED8-802BB446F62F}" destId="{BE063283-0E42-494E-A2EA-99180522ED6E}" srcOrd="6" destOrd="0" presId="urn:microsoft.com/office/officeart/2005/8/layout/default#2"/>
    <dgm:cxn modelId="{106B49B6-0BBB-4568-9354-D9BC46CADF52}" type="presParOf" srcId="{1BAAB2FE-30FA-434D-AED8-802BB446F62F}" destId="{58BCECE5-FFB5-422A-91C3-757B78354242}" srcOrd="7" destOrd="0" presId="urn:microsoft.com/office/officeart/2005/8/layout/default#2"/>
    <dgm:cxn modelId="{38178715-C119-48C1-A43B-AF9721C81468}" type="presParOf" srcId="{1BAAB2FE-30FA-434D-AED8-802BB446F62F}" destId="{D665A67C-05B3-434E-8F53-4020981D79AC}" srcOrd="8" destOrd="0" presId="urn:microsoft.com/office/officeart/2005/8/layout/default#2"/>
    <dgm:cxn modelId="{417A740B-4F59-4147-AAAB-707BDCB888F0}" type="presParOf" srcId="{1BAAB2FE-30FA-434D-AED8-802BB446F62F}" destId="{928F5E31-F19B-4288-893C-A64048F1B60C}" srcOrd="9" destOrd="0" presId="urn:microsoft.com/office/officeart/2005/8/layout/default#2"/>
    <dgm:cxn modelId="{F2704814-7E24-4553-8454-350570F5A19C}" type="presParOf" srcId="{1BAAB2FE-30FA-434D-AED8-802BB446F62F}" destId="{E795DB9E-D4A4-433F-9A1D-AC4540EB71DA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34A0F-3FEF-4C6E-9719-DB60A5D840E5}" type="doc">
      <dgm:prSet loTypeId="urn:microsoft.com/office/officeart/2005/8/layout/vProcess5" loCatId="process" qsTypeId="urn:microsoft.com/office/officeart/2005/8/quickstyle/simple1#10" qsCatId="simple" csTypeId="urn:microsoft.com/office/officeart/2005/8/colors/accent1_2#8" csCatId="accent1" phldr="1"/>
      <dgm:spPr/>
      <dgm:t>
        <a:bodyPr/>
        <a:lstStyle/>
        <a:p>
          <a:endParaRPr lang="ro-RO"/>
        </a:p>
      </dgm:t>
    </dgm:pt>
    <dgm:pt modelId="{153C3D03-7EB8-47B1-80A1-AC9B85ECFAEB}">
      <dgm:prSet phldrT="[Text]" custT="1"/>
      <dgm:spPr/>
      <dgm:t>
        <a:bodyPr/>
        <a:lstStyle/>
        <a:p>
          <a:r>
            <a:rPr lang="ru-RU" sz="2400" dirty="0"/>
            <a:t>1. </a:t>
          </a:r>
          <a:r>
            <a:rPr lang="ru-RU" sz="2400" dirty="0" err="1" smtClean="0"/>
            <a:t>Первинна</a:t>
          </a:r>
          <a:r>
            <a:rPr lang="ru-RU" sz="2400" dirty="0" smtClean="0"/>
            <a:t>/початкова </a:t>
          </a:r>
          <a:r>
            <a:rPr lang="ru-RU" sz="2400" dirty="0" err="1" smtClean="0"/>
            <a:t>оцінка</a:t>
          </a:r>
          <a:r>
            <a:rPr lang="ru-RU" sz="2400" dirty="0" smtClean="0"/>
            <a:t> </a:t>
          </a:r>
          <a:r>
            <a:rPr lang="ru-RU" sz="2400" dirty="0" err="1" smtClean="0"/>
            <a:t>розвитку</a:t>
          </a:r>
          <a:r>
            <a:rPr lang="ru-RU" sz="2400" dirty="0" smtClean="0"/>
            <a:t> </a:t>
          </a:r>
          <a:r>
            <a:rPr lang="ru-RU" sz="2400" dirty="0" err="1" smtClean="0"/>
            <a:t>дитини</a:t>
          </a:r>
          <a:endParaRPr lang="ro-RO" sz="2400" dirty="0"/>
        </a:p>
      </dgm:t>
    </dgm:pt>
    <dgm:pt modelId="{12792459-B656-45CB-AF66-672E1F29F567}" type="parTrans" cxnId="{3B12808E-1296-407B-B4A5-EE13C261089B}">
      <dgm:prSet/>
      <dgm:spPr/>
      <dgm:t>
        <a:bodyPr/>
        <a:lstStyle/>
        <a:p>
          <a:endParaRPr lang="ro-RO"/>
        </a:p>
      </dgm:t>
    </dgm:pt>
    <dgm:pt modelId="{91F9C0DD-214F-4004-A4DC-547191E8C208}" type="sibTrans" cxnId="{3B12808E-1296-407B-B4A5-EE13C261089B}">
      <dgm:prSet/>
      <dgm:spPr/>
      <dgm:t>
        <a:bodyPr/>
        <a:lstStyle/>
        <a:p>
          <a:endParaRPr lang="ro-RO"/>
        </a:p>
      </dgm:t>
    </dgm:pt>
    <dgm:pt modelId="{D19EECCF-A397-44DA-955B-C2780088EFC3}">
      <dgm:prSet phldrT="[Text]" custT="1"/>
      <dgm:spPr/>
      <dgm:t>
        <a:bodyPr/>
        <a:lstStyle/>
        <a:p>
          <a:r>
            <a:rPr lang="ru-RU" sz="2400" dirty="0"/>
            <a:t>2. </a:t>
          </a:r>
          <a:r>
            <a:rPr lang="ru-RU" sz="2400" dirty="0" err="1" smtClean="0"/>
            <a:t>Багатопрофільна</a:t>
          </a:r>
          <a:r>
            <a:rPr lang="ru-RU" sz="2400" dirty="0" smtClean="0"/>
            <a:t> комплексна </a:t>
          </a:r>
          <a:r>
            <a:rPr lang="ru-RU" sz="2400" dirty="0" err="1" smtClean="0"/>
            <a:t>оцінка</a:t>
          </a:r>
          <a:r>
            <a:rPr lang="ru-RU" sz="2400" dirty="0" smtClean="0"/>
            <a:t> </a:t>
          </a:r>
          <a:r>
            <a:rPr lang="ru-RU" sz="2400" dirty="0" err="1" smtClean="0"/>
            <a:t>розвитку</a:t>
          </a:r>
          <a:r>
            <a:rPr lang="ru-RU" sz="2400" dirty="0" smtClean="0"/>
            <a:t> </a:t>
          </a:r>
          <a:r>
            <a:rPr lang="ru-RU" sz="2400" dirty="0" err="1" smtClean="0"/>
            <a:t>дитини</a:t>
          </a:r>
          <a:endParaRPr lang="ro-RO" sz="2400" dirty="0"/>
        </a:p>
      </dgm:t>
    </dgm:pt>
    <dgm:pt modelId="{C9B50515-18B7-4C63-ABE4-3F7266FBD53C}" type="parTrans" cxnId="{CC12B29D-503D-4F21-929D-458629DAF46F}">
      <dgm:prSet/>
      <dgm:spPr/>
      <dgm:t>
        <a:bodyPr/>
        <a:lstStyle/>
        <a:p>
          <a:endParaRPr lang="ro-RO"/>
        </a:p>
      </dgm:t>
    </dgm:pt>
    <dgm:pt modelId="{2CDE12D6-34CD-4D2E-B828-E420A82D8AC4}" type="sibTrans" cxnId="{CC12B29D-503D-4F21-929D-458629DAF46F}">
      <dgm:prSet/>
      <dgm:spPr/>
      <dgm:t>
        <a:bodyPr/>
        <a:lstStyle/>
        <a:p>
          <a:endParaRPr lang="ro-RO"/>
        </a:p>
      </dgm:t>
    </dgm:pt>
    <dgm:pt modelId="{66DBB572-AE1C-4DDC-A628-227C8C8A4F42}">
      <dgm:prSet phldrT="[Text]" custT="1"/>
      <dgm:spPr/>
      <dgm:t>
        <a:bodyPr/>
        <a:lstStyle/>
        <a:p>
          <a:r>
            <a:rPr lang="ru-RU" sz="2400" dirty="0"/>
            <a:t>5. </a:t>
          </a:r>
          <a:r>
            <a:rPr lang="ru-RU" sz="2400" dirty="0" err="1" smtClean="0"/>
            <a:t>Реалізація</a:t>
          </a:r>
          <a:r>
            <a:rPr lang="ru-RU" sz="2400" dirty="0" smtClean="0"/>
            <a:t> ІПР</a:t>
          </a:r>
          <a:endParaRPr lang="ro-RO" sz="2400" dirty="0"/>
        </a:p>
      </dgm:t>
    </dgm:pt>
    <dgm:pt modelId="{ECA4312C-8A08-46C0-B0E3-603E691818DD}" type="parTrans" cxnId="{79B30E7E-DA2A-4769-8550-D2BC804520AD}">
      <dgm:prSet/>
      <dgm:spPr/>
      <dgm:t>
        <a:bodyPr/>
        <a:lstStyle/>
        <a:p>
          <a:endParaRPr lang="ro-RO"/>
        </a:p>
      </dgm:t>
    </dgm:pt>
    <dgm:pt modelId="{404F7E10-81C2-4818-9842-A676140CD84F}" type="sibTrans" cxnId="{79B30E7E-DA2A-4769-8550-D2BC804520AD}">
      <dgm:prSet/>
      <dgm:spPr/>
      <dgm:t>
        <a:bodyPr/>
        <a:lstStyle/>
        <a:p>
          <a:endParaRPr lang="ro-RO"/>
        </a:p>
      </dgm:t>
    </dgm:pt>
    <dgm:pt modelId="{5947E6F0-0439-4CAB-958A-D47379B959BB}">
      <dgm:prSet custT="1"/>
      <dgm:spPr/>
      <dgm:t>
        <a:bodyPr/>
        <a:lstStyle/>
        <a:p>
          <a:r>
            <a:rPr lang="ru-RU" sz="2400" dirty="0"/>
            <a:t>4</a:t>
          </a:r>
          <a:r>
            <a:rPr lang="ru-RU" sz="2400" dirty="0" smtClean="0"/>
            <a:t>. </a:t>
          </a:r>
          <a:r>
            <a:rPr lang="ru-RU" sz="2400" dirty="0" err="1" smtClean="0"/>
            <a:t>Розробка</a:t>
          </a:r>
          <a:r>
            <a:rPr lang="ru-RU" sz="2400" dirty="0" smtClean="0"/>
            <a:t> ІПР</a:t>
          </a:r>
          <a:endParaRPr lang="ro-RO" sz="2400" dirty="0"/>
        </a:p>
      </dgm:t>
    </dgm:pt>
    <dgm:pt modelId="{CDADB856-A7BD-4CF8-846B-C011E7FDBF30}" type="parTrans" cxnId="{22CC4580-8F92-49D8-A84F-05111C957049}">
      <dgm:prSet/>
      <dgm:spPr/>
      <dgm:t>
        <a:bodyPr/>
        <a:lstStyle/>
        <a:p>
          <a:endParaRPr lang="ro-RO"/>
        </a:p>
      </dgm:t>
    </dgm:pt>
    <dgm:pt modelId="{6E454462-2C3A-4030-8A7F-1C54E20F0FBB}" type="sibTrans" cxnId="{22CC4580-8F92-49D8-A84F-05111C957049}">
      <dgm:prSet/>
      <dgm:spPr/>
      <dgm:t>
        <a:bodyPr/>
        <a:lstStyle/>
        <a:p>
          <a:endParaRPr lang="ro-RO"/>
        </a:p>
      </dgm:t>
    </dgm:pt>
    <dgm:pt modelId="{50556496-E914-42F1-AECE-368C26350634}">
      <dgm:prSet custT="1"/>
      <dgm:spPr/>
      <dgm:t>
        <a:bodyPr/>
        <a:lstStyle/>
        <a:p>
          <a:r>
            <a:rPr lang="ru-RU" sz="2400" dirty="0"/>
            <a:t>3</a:t>
          </a:r>
          <a:r>
            <a:rPr lang="ru-RU" sz="2400" dirty="0" smtClean="0"/>
            <a:t>. </a:t>
          </a:r>
          <a:r>
            <a:rPr lang="ru-RU" sz="2400" dirty="0" err="1" smtClean="0"/>
            <a:t>Створення</a:t>
          </a:r>
          <a:r>
            <a:rPr lang="ru-RU" sz="2400" dirty="0" smtClean="0"/>
            <a:t> </a:t>
          </a:r>
          <a:r>
            <a:rPr lang="ru-RU" sz="2400" dirty="0" err="1" smtClean="0"/>
            <a:t>групи</a:t>
          </a:r>
          <a:r>
            <a:rPr lang="ru-RU" sz="2400" dirty="0" smtClean="0"/>
            <a:t> по </a:t>
          </a:r>
          <a:r>
            <a:rPr lang="ru-RU" sz="2400" dirty="0" err="1" smtClean="0"/>
            <a:t>розробці</a:t>
          </a:r>
          <a:r>
            <a:rPr lang="ru-RU" sz="2400" dirty="0" smtClean="0"/>
            <a:t> ІПР і </a:t>
          </a:r>
          <a:r>
            <a:rPr lang="ru-RU" sz="2400" dirty="0" err="1" smtClean="0"/>
            <a:t>розподіл</a:t>
          </a:r>
          <a:r>
            <a:rPr lang="ru-RU" sz="2400" dirty="0" smtClean="0"/>
            <a:t> </a:t>
          </a:r>
          <a:r>
            <a:rPr lang="ru-RU" sz="2400" dirty="0" err="1" smtClean="0"/>
            <a:t>завдань</a:t>
          </a:r>
          <a:endParaRPr lang="ro-RO" sz="2400" dirty="0"/>
        </a:p>
      </dgm:t>
    </dgm:pt>
    <dgm:pt modelId="{95CAD2E5-D191-4378-A5EC-7552510653DC}" type="parTrans" cxnId="{FA35D438-EA34-4432-B974-C2A756B44914}">
      <dgm:prSet/>
      <dgm:spPr/>
      <dgm:t>
        <a:bodyPr/>
        <a:lstStyle/>
        <a:p>
          <a:endParaRPr lang="ro-RO"/>
        </a:p>
      </dgm:t>
    </dgm:pt>
    <dgm:pt modelId="{E959E9D1-9326-458A-B42C-CFC0FD5A3B46}" type="sibTrans" cxnId="{FA35D438-EA34-4432-B974-C2A756B44914}">
      <dgm:prSet/>
      <dgm:spPr/>
      <dgm:t>
        <a:bodyPr/>
        <a:lstStyle/>
        <a:p>
          <a:endParaRPr lang="ro-RO"/>
        </a:p>
      </dgm:t>
    </dgm:pt>
    <dgm:pt modelId="{79A69000-1F96-4194-88F5-90319A2DE809}">
      <dgm:prSet custScaleY="74245" custLinFactNeighborY="-16641"/>
      <dgm:spPr/>
      <dgm:t>
        <a:bodyPr/>
        <a:lstStyle/>
        <a:p>
          <a:endParaRPr lang="ru-RU"/>
        </a:p>
      </dgm:t>
    </dgm:pt>
    <dgm:pt modelId="{994BACD9-5FD5-4E8B-9D70-B6E6EEE94C21}" type="parTrans" cxnId="{BC97FF1E-6F75-4B61-A0AD-7B06605DAE76}">
      <dgm:prSet/>
      <dgm:spPr/>
      <dgm:t>
        <a:bodyPr/>
        <a:lstStyle/>
        <a:p>
          <a:endParaRPr lang="ro-RO"/>
        </a:p>
      </dgm:t>
    </dgm:pt>
    <dgm:pt modelId="{5A521171-878D-437C-BAE8-F6130F23CAAE}" type="sibTrans" cxnId="{BC97FF1E-6F75-4B61-A0AD-7B06605DAE76}">
      <dgm:prSet custLinFactNeighborX="-23632" custLinFactNeighborY="19694"/>
      <dgm:spPr/>
      <dgm:t>
        <a:bodyPr/>
        <a:lstStyle/>
        <a:p>
          <a:endParaRPr lang="ro-RO"/>
        </a:p>
      </dgm:t>
    </dgm:pt>
    <dgm:pt modelId="{FF43501C-67E9-4CA9-9337-B4F330C4BD0F}">
      <dgm:prSet custScaleY="74245" custLinFactNeighborY="-16641"/>
      <dgm:spPr/>
      <dgm:t>
        <a:bodyPr/>
        <a:lstStyle/>
        <a:p>
          <a:endParaRPr lang="ru-RU"/>
        </a:p>
      </dgm:t>
    </dgm:pt>
    <dgm:pt modelId="{D104E889-61B7-4C11-A916-05FB1866D037}" type="parTrans" cxnId="{8A501DAA-F996-4972-891C-0862BD4C3714}">
      <dgm:prSet/>
      <dgm:spPr/>
      <dgm:t>
        <a:bodyPr/>
        <a:lstStyle/>
        <a:p>
          <a:endParaRPr lang="ro-RO"/>
        </a:p>
      </dgm:t>
    </dgm:pt>
    <dgm:pt modelId="{FF56518C-8EC7-4272-8E77-672649BB033E}" type="sibTrans" cxnId="{8A501DAA-F996-4972-891C-0862BD4C3714}">
      <dgm:prSet/>
      <dgm:spPr/>
      <dgm:t>
        <a:bodyPr/>
        <a:lstStyle/>
        <a:p>
          <a:endParaRPr lang="ro-RO"/>
        </a:p>
      </dgm:t>
    </dgm:pt>
    <dgm:pt modelId="{47BABB61-2D74-4031-B860-906F21E171ED}">
      <dgm:prSet custScaleY="69202" custLinFactNeighborX="-7468" custLinFactNeighborY="-57603"/>
      <dgm:spPr/>
      <dgm:t>
        <a:bodyPr/>
        <a:lstStyle/>
        <a:p>
          <a:endParaRPr lang="ru-RU"/>
        </a:p>
      </dgm:t>
    </dgm:pt>
    <dgm:pt modelId="{68E9BA74-C981-4354-B863-385D1C6D0141}" type="parTrans" cxnId="{5AB44285-E72C-4EC4-B207-F04ED194FC24}">
      <dgm:prSet/>
      <dgm:spPr/>
      <dgm:t>
        <a:bodyPr/>
        <a:lstStyle/>
        <a:p>
          <a:endParaRPr lang="ru-RU"/>
        </a:p>
      </dgm:t>
    </dgm:pt>
    <dgm:pt modelId="{0EAE0395-068F-43CD-A485-D5B02A5755CD}" type="sibTrans" cxnId="{5AB44285-E72C-4EC4-B207-F04ED194FC24}">
      <dgm:prSet custLinFactY="-16192" custLinFactNeighborX="-90590" custLinFactNeighborY="-100000"/>
      <dgm:spPr/>
      <dgm:t>
        <a:bodyPr/>
        <a:lstStyle/>
        <a:p>
          <a:endParaRPr lang="ro-RO"/>
        </a:p>
      </dgm:t>
    </dgm:pt>
    <dgm:pt modelId="{0D0861F1-2F2D-4E94-B528-F08B96244FBA}" type="pres">
      <dgm:prSet presAssocID="{DF034A0F-3FEF-4C6E-9719-DB60A5D840E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A67701-FE8B-47D0-B972-075FCE8033FE}" type="pres">
      <dgm:prSet presAssocID="{DF034A0F-3FEF-4C6E-9719-DB60A5D840E5}" presName="dummyMaxCanvas" presStyleCnt="0">
        <dgm:presLayoutVars/>
      </dgm:prSet>
      <dgm:spPr/>
    </dgm:pt>
    <dgm:pt modelId="{96D6DCD8-66F8-438E-BDBC-EE7C67D19063}" type="pres">
      <dgm:prSet presAssocID="{DF034A0F-3FEF-4C6E-9719-DB60A5D840E5}" presName="FiveNodes_1" presStyleLbl="node1" presStyleIdx="0" presStyleCnt="5" custScaleY="63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F91779-D107-4BD0-84DF-502CE07C0EC2}" type="pres">
      <dgm:prSet presAssocID="{DF034A0F-3FEF-4C6E-9719-DB60A5D840E5}" presName="FiveNodes_2" presStyleLbl="node1" presStyleIdx="1" presStyleCnt="5" custScaleX="105732" custScaleY="79288" custLinFactNeighborX="932" custLinFactNeighborY="-30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1DE84-C9DF-4BA3-BA3B-8102ED8B245F}" type="pres">
      <dgm:prSet presAssocID="{DF034A0F-3FEF-4C6E-9719-DB60A5D840E5}" presName="FiveNodes_3" presStyleLbl="node1" presStyleIdx="2" presStyleCnt="5" custScaleX="105560" custScaleY="74245" custLinFactNeighborX="-6991" custLinFactNeighborY="-43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5B28F-4337-4EBA-9A4A-4356B3C67342}" type="pres">
      <dgm:prSet presAssocID="{DF034A0F-3FEF-4C6E-9719-DB60A5D840E5}" presName="FiveNodes_4" presStyleLbl="node1" presStyleIdx="3" presStyleCnt="5" custScaleY="69202" custLinFactNeighborX="-7468" custLinFactNeighborY="-57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03575-84E6-416B-A3E1-2E014184DE16}" type="pres">
      <dgm:prSet presAssocID="{DF034A0F-3FEF-4C6E-9719-DB60A5D840E5}" presName="FiveNodes_5" presStyleLbl="node1" presStyleIdx="4" presStyleCnt="5" custScaleY="84639" custLinFactNeighborX="-11185" custLinFactNeighborY="-67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283E2-F190-4606-8512-5BF4B4598251}" type="pres">
      <dgm:prSet presAssocID="{DF034A0F-3FEF-4C6E-9719-DB60A5D840E5}" presName="FiveConn_1-2" presStyleLbl="fgAccFollowNode1" presStyleIdx="0" presStyleCnt="4" custLinFactNeighborX="-7877" custLinFactNeighborY="-5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C416A-997A-4D05-AA54-DE2939F07EFD}" type="pres">
      <dgm:prSet presAssocID="{DF034A0F-3FEF-4C6E-9719-DB60A5D840E5}" presName="FiveConn_2-3" presStyleLbl="fgAccFollowNode1" presStyleIdx="1" presStyleCnt="4" custLinFactNeighborX="-7877" custLinFactNeighborY="-47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12146-0015-4BE4-A892-040620DE0DD4}" type="pres">
      <dgm:prSet presAssocID="{DF034A0F-3FEF-4C6E-9719-DB60A5D840E5}" presName="FiveConn_3-4" presStyleLbl="fgAccFollowNode1" presStyleIdx="2" presStyleCnt="4" custLinFactNeighborX="-66958" custLinFactNeighborY="-53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EF94A-DBD1-4813-86A5-84B386CEE059}" type="pres">
      <dgm:prSet presAssocID="{DF034A0F-3FEF-4C6E-9719-DB60A5D840E5}" presName="FiveConn_4-5" presStyleLbl="fgAccFollowNode1" presStyleIdx="3" presStyleCnt="4" custLinFactY="-16192" custLinFactNeighborX="-9059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D448B-4A8F-4FCF-B050-12A87D1EDDC9}" type="pres">
      <dgm:prSet presAssocID="{DF034A0F-3FEF-4C6E-9719-DB60A5D840E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2B0FA-14EE-4615-A810-29C1BE4ED8D3}" type="pres">
      <dgm:prSet presAssocID="{DF034A0F-3FEF-4C6E-9719-DB60A5D840E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8C1CB-714C-46A2-BBC7-A522A5B0AD00}" type="pres">
      <dgm:prSet presAssocID="{DF034A0F-3FEF-4C6E-9719-DB60A5D840E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91FAD-82B2-42B5-9E83-4A0384BF7488}" type="pres">
      <dgm:prSet presAssocID="{DF034A0F-3FEF-4C6E-9719-DB60A5D840E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F57E7-040C-48B0-8F4B-BD558C523B68}" type="pres">
      <dgm:prSet presAssocID="{DF034A0F-3FEF-4C6E-9719-DB60A5D840E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999385-BF9D-4E58-B7C3-2BD6300D1D73}" type="presOf" srcId="{66DBB572-AE1C-4DDC-A628-227C8C8A4F42}" destId="{D43F57E7-040C-48B0-8F4B-BD558C523B68}" srcOrd="1" destOrd="0" presId="urn:microsoft.com/office/officeart/2005/8/layout/vProcess5"/>
    <dgm:cxn modelId="{3F466AA0-4A5E-4C3E-B8DB-A8189FC6D1BA}" type="presOf" srcId="{50556496-E914-42F1-AECE-368C26350634}" destId="{FD58C1CB-714C-46A2-BBC7-A522A5B0AD00}" srcOrd="1" destOrd="0" presId="urn:microsoft.com/office/officeart/2005/8/layout/vProcess5"/>
    <dgm:cxn modelId="{CA6D2B4F-8EF4-4387-97B1-71C357A88833}" type="presOf" srcId="{153C3D03-7EB8-47B1-80A1-AC9B85ECFAEB}" destId="{4E3D448B-4A8F-4FCF-B050-12A87D1EDDC9}" srcOrd="1" destOrd="0" presId="urn:microsoft.com/office/officeart/2005/8/layout/vProcess5"/>
    <dgm:cxn modelId="{480D2774-FAE7-4B97-99FA-F22CFC06A08F}" type="presOf" srcId="{50556496-E914-42F1-AECE-368C26350634}" destId="{7341DE84-C9DF-4BA3-BA3B-8102ED8B245F}" srcOrd="0" destOrd="0" presId="urn:microsoft.com/office/officeart/2005/8/layout/vProcess5"/>
    <dgm:cxn modelId="{A3247FED-6D42-476C-90A7-CB50472929C5}" type="presOf" srcId="{91F9C0DD-214F-4004-A4DC-547191E8C208}" destId="{4E2283E2-F190-4606-8512-5BF4B4598251}" srcOrd="0" destOrd="0" presId="urn:microsoft.com/office/officeart/2005/8/layout/vProcess5"/>
    <dgm:cxn modelId="{8A501DAA-F996-4972-891C-0862BD4C3714}" srcId="{DF034A0F-3FEF-4C6E-9719-DB60A5D840E5}" destId="{FF43501C-67E9-4CA9-9337-B4F330C4BD0F}" srcOrd="7" destOrd="0" parTransId="{D104E889-61B7-4C11-A916-05FB1866D037}" sibTransId="{FF56518C-8EC7-4272-8E77-672649BB033E}"/>
    <dgm:cxn modelId="{E09631CD-8FD1-42DE-993F-DC14CBFEA7AA}" type="presOf" srcId="{E959E9D1-9326-458A-B42C-CFC0FD5A3B46}" destId="{20312146-0015-4BE4-A892-040620DE0DD4}" srcOrd="0" destOrd="0" presId="urn:microsoft.com/office/officeart/2005/8/layout/vProcess5"/>
    <dgm:cxn modelId="{79B30E7E-DA2A-4769-8550-D2BC804520AD}" srcId="{DF034A0F-3FEF-4C6E-9719-DB60A5D840E5}" destId="{66DBB572-AE1C-4DDC-A628-227C8C8A4F42}" srcOrd="4" destOrd="0" parTransId="{ECA4312C-8A08-46C0-B0E3-603E691818DD}" sibTransId="{404F7E10-81C2-4818-9842-A676140CD84F}"/>
    <dgm:cxn modelId="{5D00E36D-62DA-4115-9660-1A1E43AB64B3}" type="presOf" srcId="{5947E6F0-0439-4CAB-958A-D47379B959BB}" destId="{E9C5B28F-4337-4EBA-9A4A-4356B3C67342}" srcOrd="0" destOrd="0" presId="urn:microsoft.com/office/officeart/2005/8/layout/vProcess5"/>
    <dgm:cxn modelId="{7CFF74EF-8163-4907-8E01-8A806DDA423E}" type="presOf" srcId="{5947E6F0-0439-4CAB-958A-D47379B959BB}" destId="{5D191FAD-82B2-42B5-9E83-4A0384BF7488}" srcOrd="1" destOrd="0" presId="urn:microsoft.com/office/officeart/2005/8/layout/vProcess5"/>
    <dgm:cxn modelId="{5AB44285-E72C-4EC4-B207-F04ED194FC24}" srcId="{DF034A0F-3FEF-4C6E-9719-DB60A5D840E5}" destId="{47BABB61-2D74-4031-B860-906F21E171ED}" srcOrd="5" destOrd="0" parTransId="{68E9BA74-C981-4354-B863-385D1C6D0141}" sibTransId="{0EAE0395-068F-43CD-A485-D5B02A5755CD}"/>
    <dgm:cxn modelId="{55344545-C999-47E8-A6DA-632EF0D961F1}" type="presOf" srcId="{D19EECCF-A397-44DA-955B-C2780088EFC3}" destId="{A7F91779-D107-4BD0-84DF-502CE07C0EC2}" srcOrd="0" destOrd="0" presId="urn:microsoft.com/office/officeart/2005/8/layout/vProcess5"/>
    <dgm:cxn modelId="{1227EB54-ECA1-4D9A-A7AF-C7E1E3154764}" type="presOf" srcId="{153C3D03-7EB8-47B1-80A1-AC9B85ECFAEB}" destId="{96D6DCD8-66F8-438E-BDBC-EE7C67D19063}" srcOrd="0" destOrd="0" presId="urn:microsoft.com/office/officeart/2005/8/layout/vProcess5"/>
    <dgm:cxn modelId="{BC97FF1E-6F75-4B61-A0AD-7B06605DAE76}" srcId="{DF034A0F-3FEF-4C6E-9719-DB60A5D840E5}" destId="{79A69000-1F96-4194-88F5-90319A2DE809}" srcOrd="6" destOrd="0" parTransId="{994BACD9-5FD5-4E8B-9D70-B6E6EEE94C21}" sibTransId="{5A521171-878D-437C-BAE8-F6130F23CAAE}"/>
    <dgm:cxn modelId="{3B12808E-1296-407B-B4A5-EE13C261089B}" srcId="{DF034A0F-3FEF-4C6E-9719-DB60A5D840E5}" destId="{153C3D03-7EB8-47B1-80A1-AC9B85ECFAEB}" srcOrd="0" destOrd="0" parTransId="{12792459-B656-45CB-AF66-672E1F29F567}" sibTransId="{91F9C0DD-214F-4004-A4DC-547191E8C208}"/>
    <dgm:cxn modelId="{16B19B42-139F-4A66-AD87-3370886FA5BC}" type="presOf" srcId="{DF034A0F-3FEF-4C6E-9719-DB60A5D840E5}" destId="{0D0861F1-2F2D-4E94-B528-F08B96244FBA}" srcOrd="0" destOrd="0" presId="urn:microsoft.com/office/officeart/2005/8/layout/vProcess5"/>
    <dgm:cxn modelId="{CC12B29D-503D-4F21-929D-458629DAF46F}" srcId="{DF034A0F-3FEF-4C6E-9719-DB60A5D840E5}" destId="{D19EECCF-A397-44DA-955B-C2780088EFC3}" srcOrd="1" destOrd="0" parTransId="{C9B50515-18B7-4C63-ABE4-3F7266FBD53C}" sibTransId="{2CDE12D6-34CD-4D2E-B828-E420A82D8AC4}"/>
    <dgm:cxn modelId="{76CAB0D1-3005-47B0-8DB4-33F5D94798D9}" type="presOf" srcId="{66DBB572-AE1C-4DDC-A628-227C8C8A4F42}" destId="{2C803575-84E6-416B-A3E1-2E014184DE16}" srcOrd="0" destOrd="0" presId="urn:microsoft.com/office/officeart/2005/8/layout/vProcess5"/>
    <dgm:cxn modelId="{22CC4580-8F92-49D8-A84F-05111C957049}" srcId="{DF034A0F-3FEF-4C6E-9719-DB60A5D840E5}" destId="{5947E6F0-0439-4CAB-958A-D47379B959BB}" srcOrd="3" destOrd="0" parTransId="{CDADB856-A7BD-4CF8-846B-C011E7FDBF30}" sibTransId="{6E454462-2C3A-4030-8A7F-1C54E20F0FBB}"/>
    <dgm:cxn modelId="{88B47934-F5B3-4BF4-BC17-58056521376F}" type="presOf" srcId="{D19EECCF-A397-44DA-955B-C2780088EFC3}" destId="{CA42B0FA-14EE-4615-A810-29C1BE4ED8D3}" srcOrd="1" destOrd="0" presId="urn:microsoft.com/office/officeart/2005/8/layout/vProcess5"/>
    <dgm:cxn modelId="{8AC72B30-0D74-463F-89A0-8B10E3A78DF3}" type="presOf" srcId="{2CDE12D6-34CD-4D2E-B828-E420A82D8AC4}" destId="{58BC416A-997A-4D05-AA54-DE2939F07EFD}" srcOrd="0" destOrd="0" presId="urn:microsoft.com/office/officeart/2005/8/layout/vProcess5"/>
    <dgm:cxn modelId="{D0A56075-6841-4627-AFAE-AEEC2985C719}" type="presOf" srcId="{6E454462-2C3A-4030-8A7F-1C54E20F0FBB}" destId="{389EF94A-DBD1-4813-86A5-84B386CEE059}" srcOrd="0" destOrd="0" presId="urn:microsoft.com/office/officeart/2005/8/layout/vProcess5"/>
    <dgm:cxn modelId="{FA35D438-EA34-4432-B974-C2A756B44914}" srcId="{DF034A0F-3FEF-4C6E-9719-DB60A5D840E5}" destId="{50556496-E914-42F1-AECE-368C26350634}" srcOrd="2" destOrd="0" parTransId="{95CAD2E5-D191-4378-A5EC-7552510653DC}" sibTransId="{E959E9D1-9326-458A-B42C-CFC0FD5A3B46}"/>
    <dgm:cxn modelId="{12B30E5D-4E83-47A2-87B6-6979BE320C62}" type="presParOf" srcId="{0D0861F1-2F2D-4E94-B528-F08B96244FBA}" destId="{9EA67701-FE8B-47D0-B972-075FCE8033FE}" srcOrd="0" destOrd="0" presId="urn:microsoft.com/office/officeart/2005/8/layout/vProcess5"/>
    <dgm:cxn modelId="{1080B469-0E25-45A4-9CF0-22BBE54DB274}" type="presParOf" srcId="{0D0861F1-2F2D-4E94-B528-F08B96244FBA}" destId="{96D6DCD8-66F8-438E-BDBC-EE7C67D19063}" srcOrd="1" destOrd="0" presId="urn:microsoft.com/office/officeart/2005/8/layout/vProcess5"/>
    <dgm:cxn modelId="{7BAB9945-3F00-47BC-8C70-C14CC3F86733}" type="presParOf" srcId="{0D0861F1-2F2D-4E94-B528-F08B96244FBA}" destId="{A7F91779-D107-4BD0-84DF-502CE07C0EC2}" srcOrd="2" destOrd="0" presId="urn:microsoft.com/office/officeart/2005/8/layout/vProcess5"/>
    <dgm:cxn modelId="{9F7A98FB-5F01-4625-987A-2BB7EF310CF8}" type="presParOf" srcId="{0D0861F1-2F2D-4E94-B528-F08B96244FBA}" destId="{7341DE84-C9DF-4BA3-BA3B-8102ED8B245F}" srcOrd="3" destOrd="0" presId="urn:microsoft.com/office/officeart/2005/8/layout/vProcess5"/>
    <dgm:cxn modelId="{1EFC593E-EB19-46E8-A65A-092FBABECD41}" type="presParOf" srcId="{0D0861F1-2F2D-4E94-B528-F08B96244FBA}" destId="{E9C5B28F-4337-4EBA-9A4A-4356B3C67342}" srcOrd="4" destOrd="0" presId="urn:microsoft.com/office/officeart/2005/8/layout/vProcess5"/>
    <dgm:cxn modelId="{94E3B18F-7833-4FFC-B4E3-0F5A6287ED36}" type="presParOf" srcId="{0D0861F1-2F2D-4E94-B528-F08B96244FBA}" destId="{2C803575-84E6-416B-A3E1-2E014184DE16}" srcOrd="5" destOrd="0" presId="urn:microsoft.com/office/officeart/2005/8/layout/vProcess5"/>
    <dgm:cxn modelId="{7920C8B3-C02B-418A-B825-F2316958B1ED}" type="presParOf" srcId="{0D0861F1-2F2D-4E94-B528-F08B96244FBA}" destId="{4E2283E2-F190-4606-8512-5BF4B4598251}" srcOrd="6" destOrd="0" presId="urn:microsoft.com/office/officeart/2005/8/layout/vProcess5"/>
    <dgm:cxn modelId="{3C3DE727-DAD7-440B-A7DC-B4BEFB65AEFB}" type="presParOf" srcId="{0D0861F1-2F2D-4E94-B528-F08B96244FBA}" destId="{58BC416A-997A-4D05-AA54-DE2939F07EFD}" srcOrd="7" destOrd="0" presId="urn:microsoft.com/office/officeart/2005/8/layout/vProcess5"/>
    <dgm:cxn modelId="{4DDFA50E-C945-4D05-9C9B-F7387689BA34}" type="presParOf" srcId="{0D0861F1-2F2D-4E94-B528-F08B96244FBA}" destId="{20312146-0015-4BE4-A892-040620DE0DD4}" srcOrd="8" destOrd="0" presId="urn:microsoft.com/office/officeart/2005/8/layout/vProcess5"/>
    <dgm:cxn modelId="{A74FD62C-D4C1-4B77-9885-C355AC2E2330}" type="presParOf" srcId="{0D0861F1-2F2D-4E94-B528-F08B96244FBA}" destId="{389EF94A-DBD1-4813-86A5-84B386CEE059}" srcOrd="9" destOrd="0" presId="urn:microsoft.com/office/officeart/2005/8/layout/vProcess5"/>
    <dgm:cxn modelId="{E0ED39B1-483F-458B-A94B-0B132E92F213}" type="presParOf" srcId="{0D0861F1-2F2D-4E94-B528-F08B96244FBA}" destId="{4E3D448B-4A8F-4FCF-B050-12A87D1EDDC9}" srcOrd="10" destOrd="0" presId="urn:microsoft.com/office/officeart/2005/8/layout/vProcess5"/>
    <dgm:cxn modelId="{C7D45FE3-7B28-441E-8693-446635B89962}" type="presParOf" srcId="{0D0861F1-2F2D-4E94-B528-F08B96244FBA}" destId="{CA42B0FA-14EE-4615-A810-29C1BE4ED8D3}" srcOrd="11" destOrd="0" presId="urn:microsoft.com/office/officeart/2005/8/layout/vProcess5"/>
    <dgm:cxn modelId="{4BBB03D0-7267-4AC6-8FF6-BA30C83B82EB}" type="presParOf" srcId="{0D0861F1-2F2D-4E94-B528-F08B96244FBA}" destId="{FD58C1CB-714C-46A2-BBC7-A522A5B0AD00}" srcOrd="12" destOrd="0" presId="urn:microsoft.com/office/officeart/2005/8/layout/vProcess5"/>
    <dgm:cxn modelId="{05BF89B3-98F8-4C21-B365-D868368D5705}" type="presParOf" srcId="{0D0861F1-2F2D-4E94-B528-F08B96244FBA}" destId="{5D191FAD-82B2-42B5-9E83-4A0384BF7488}" srcOrd="13" destOrd="0" presId="urn:microsoft.com/office/officeart/2005/8/layout/vProcess5"/>
    <dgm:cxn modelId="{CD12ACAD-D620-4ADC-BFD6-A12FEFDE14F4}" type="presParOf" srcId="{0D0861F1-2F2D-4E94-B528-F08B96244FBA}" destId="{D43F57E7-040C-48B0-8F4B-BD558C523B6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37B3CE-7388-4E85-A96F-8751584384D6}" type="doc">
      <dgm:prSet loTypeId="urn:microsoft.com/office/officeart/2005/8/layout/venn3" loCatId="relationship" qsTypeId="urn:microsoft.com/office/officeart/2005/8/quickstyle/3d3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27A4F98-F2AE-455B-AD57-752D2270F04A}">
      <dgm:prSet phldrT="[Text]" custT="1"/>
      <dgm:spPr>
        <a:xfrm>
          <a:off x="257867" y="618"/>
          <a:ext cx="1351312" cy="1351312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algn="ctr">
            <a:buNone/>
          </a:pPr>
          <a:r>
            <a:rPr lang="ru-RU" sz="18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 </a:t>
          </a:r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ІНДИВІДУ-</a:t>
          </a:r>
        </a:p>
        <a:p>
          <a:pPr algn="ctr">
            <a:buNone/>
          </a:pPr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АЛЬНІСТЬ</a:t>
          </a:r>
          <a:endParaRPr lang="en-US" sz="18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E9610D49-3C8D-4BEF-BBF8-D18C7894BAFD}" type="parTrans" cxnId="{403B0372-E2F0-4DBE-989B-E9AA3C1A1B77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FB832E3D-279D-46F6-8422-389CE0495CD1}" type="sibTrans" cxnId="{403B0372-E2F0-4DBE-989B-E9AA3C1A1B77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1B44FE54-2B22-4162-948F-099E9AE2208C}">
      <dgm:prSet phldrT="[Text]" custT="1"/>
      <dgm:spPr>
        <a:xfrm>
          <a:off x="1338918" y="618"/>
          <a:ext cx="1351312" cy="1351312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algn="ctr">
            <a:buNone/>
          </a:pPr>
          <a:r>
            <a:rPr lang="uk-UA" sz="18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ОРІЄНТАЦІЯ НА ДИТИНУ</a:t>
          </a:r>
          <a:endParaRPr lang="en-US" sz="1800" dirty="0">
            <a:solidFill>
              <a:sysClr val="windowText" lastClr="000000"/>
            </a:solidFill>
            <a:latin typeface="+mn-lt"/>
            <a:ea typeface="+mn-ea"/>
            <a:cs typeface="Times New Roman" pitchFamily="18" charset="0"/>
          </a:endParaRPr>
        </a:p>
      </dgm:t>
    </dgm:pt>
    <dgm:pt modelId="{A7F859B8-1C06-40AC-B21A-FCDD4E469441}" type="parTrans" cxnId="{A23E4DBD-7B1D-4DBD-B5B6-0FD531FE030E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B1B3F02A-0218-492F-A77E-AE61279E4E17}" type="sibTrans" cxnId="{A23E4DBD-7B1D-4DBD-B5B6-0FD531FE030E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F7DCD999-1E79-4E54-923F-7099B98BF197}">
      <dgm:prSet phldrT="[Text]" custT="1"/>
      <dgm:spPr>
        <a:xfrm>
          <a:off x="2419968" y="618"/>
          <a:ext cx="1351312" cy="1351312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algn="ctr"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ІНКЛЮЗИВ-</a:t>
          </a:r>
        </a:p>
        <a:p>
          <a:pPr algn="ctr"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05229D8-378B-4831-A595-3E272260ACD0}" type="parTrans" cxnId="{851D71B2-85CE-41DE-9361-BD2D5AB02BFD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4019E912-332E-439F-9F5A-184D75AEFE23}" type="sibTrans" cxnId="{851D71B2-85CE-41DE-9361-BD2D5AB02BFD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5458F5DC-C349-4247-B5CF-DE98C5924D23}">
      <dgm:prSet phldrT="[Text]" custT="1"/>
      <dgm:spPr>
        <a:xfrm>
          <a:off x="4582069" y="618"/>
          <a:ext cx="1351312" cy="1351312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ДОСТУП-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C73DCBF4-136A-48DF-A487-2C5A33B100D9}" type="parTrans" cxnId="{973CDBC0-FCA2-47D9-86D6-2CCDDCCD856A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1F7C3A41-092A-4F2E-83F0-18F7AE8DB36F}" type="sibTrans" cxnId="{973CDBC0-FCA2-47D9-86D6-2CCDDCCD856A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DD48EB3B-F185-4DA8-9B4E-0B66B8A500F0}">
      <dgm:prSet custT="1"/>
      <dgm:spPr>
        <a:xfrm>
          <a:off x="3501018" y="618"/>
          <a:ext cx="1351312" cy="1351312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algn="ctr"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УЗГОДЖЕ-</a:t>
          </a:r>
        </a:p>
        <a:p>
          <a:pPr algn="ctr"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Times New Roman" pitchFamily="18" charset="0"/>
          </a:endParaRPr>
        </a:p>
      </dgm:t>
    </dgm:pt>
    <dgm:pt modelId="{DEE71475-F675-4F3A-A47A-87A9B1BBC7DB}" type="parTrans" cxnId="{1B78FA37-1019-458A-9B99-29C72352F0B7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9B381630-4806-4AC3-9E82-FB41612413D9}" type="sibTrans" cxnId="{1B78FA37-1019-458A-9B99-29C72352F0B7}">
      <dgm:prSet/>
      <dgm:spPr/>
      <dgm:t>
        <a:bodyPr/>
        <a:lstStyle/>
        <a:p>
          <a:pPr algn="ctr"/>
          <a:endParaRPr lang="en-US" sz="1100">
            <a:latin typeface="Times New Roman" pitchFamily="18" charset="0"/>
            <a:cs typeface="Times New Roman" pitchFamily="18" charset="0"/>
          </a:endParaRPr>
        </a:p>
      </dgm:t>
    </dgm:pt>
    <dgm:pt modelId="{0C73D70E-80A7-4499-9629-6BE2CF6DD22E}" type="pres">
      <dgm:prSet presAssocID="{8937B3CE-7388-4E85-A96F-8751584384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7D65D-116D-4E68-BF8C-D4A411FC79D9}" type="pres">
      <dgm:prSet presAssocID="{927A4F98-F2AE-455B-AD57-752D2270F04A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39C1E-B1FB-4720-A814-4D85076EDEDB}" type="pres">
      <dgm:prSet presAssocID="{FB832E3D-279D-46F6-8422-389CE0495CD1}" presName="space" presStyleCnt="0"/>
      <dgm:spPr/>
    </dgm:pt>
    <dgm:pt modelId="{808A7B36-DB76-4075-8895-4F3BEADC3C4D}" type="pres">
      <dgm:prSet presAssocID="{1B44FE54-2B22-4162-948F-099E9AE2208C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64689-FD17-4C38-8C2A-9FF207A85ED6}" type="pres">
      <dgm:prSet presAssocID="{B1B3F02A-0218-492F-A77E-AE61279E4E17}" presName="space" presStyleCnt="0"/>
      <dgm:spPr/>
    </dgm:pt>
    <dgm:pt modelId="{19ED04CE-4D2A-430C-A498-4FE25E5CFA9C}" type="pres">
      <dgm:prSet presAssocID="{F7DCD999-1E79-4E54-923F-7099B98BF197}" presName="Name5" presStyleLbl="vennNode1" presStyleIdx="2" presStyleCnt="5" custLinFactNeighborX="-16368" custLinFactNeighborY="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4ED1E-8D78-414D-94CE-E94D52FA1901}" type="pres">
      <dgm:prSet presAssocID="{4019E912-332E-439F-9F5A-184D75AEFE23}" presName="space" presStyleCnt="0"/>
      <dgm:spPr/>
    </dgm:pt>
    <dgm:pt modelId="{59740BA6-0908-49D5-B55D-806C977B48CA}" type="pres">
      <dgm:prSet presAssocID="{DD48EB3B-F185-4DA8-9B4E-0B66B8A500F0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8E387-E6E3-4814-BDDF-19EEE93C936E}" type="pres">
      <dgm:prSet presAssocID="{9B381630-4806-4AC3-9E82-FB41612413D9}" presName="space" presStyleCnt="0"/>
      <dgm:spPr/>
    </dgm:pt>
    <dgm:pt modelId="{23084768-51EF-4D37-AF0F-8258F0C9CB06}" type="pres">
      <dgm:prSet presAssocID="{5458F5DC-C349-4247-B5CF-DE98C5924D23}" presName="Name5" presStyleLbl="vennNode1" presStyleIdx="4" presStyleCnt="5" custLinFactNeighborX="256" custLinFactNeighborY="-1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12F528-1DAB-41F0-87D6-1A40F7E944A2}" type="presOf" srcId="{1B44FE54-2B22-4162-948F-099E9AE2208C}" destId="{808A7B36-DB76-4075-8895-4F3BEADC3C4D}" srcOrd="0" destOrd="0" presId="urn:microsoft.com/office/officeart/2005/8/layout/venn3"/>
    <dgm:cxn modelId="{4FB22EA5-65EF-4498-9CC9-038BD29659DA}" type="presOf" srcId="{8937B3CE-7388-4E85-A96F-8751584384D6}" destId="{0C73D70E-80A7-4499-9629-6BE2CF6DD22E}" srcOrd="0" destOrd="0" presId="urn:microsoft.com/office/officeart/2005/8/layout/venn3"/>
    <dgm:cxn modelId="{34B85F54-7BD8-4B9C-A93C-952E8ED6CEDB}" type="presOf" srcId="{5458F5DC-C349-4247-B5CF-DE98C5924D23}" destId="{23084768-51EF-4D37-AF0F-8258F0C9CB06}" srcOrd="0" destOrd="0" presId="urn:microsoft.com/office/officeart/2005/8/layout/venn3"/>
    <dgm:cxn modelId="{973CDBC0-FCA2-47D9-86D6-2CCDDCCD856A}" srcId="{8937B3CE-7388-4E85-A96F-8751584384D6}" destId="{5458F5DC-C349-4247-B5CF-DE98C5924D23}" srcOrd="4" destOrd="0" parTransId="{C73DCBF4-136A-48DF-A487-2C5A33B100D9}" sibTransId="{1F7C3A41-092A-4F2E-83F0-18F7AE8DB36F}"/>
    <dgm:cxn modelId="{403B0372-E2F0-4DBE-989B-E9AA3C1A1B77}" srcId="{8937B3CE-7388-4E85-A96F-8751584384D6}" destId="{927A4F98-F2AE-455B-AD57-752D2270F04A}" srcOrd="0" destOrd="0" parTransId="{E9610D49-3C8D-4BEF-BBF8-D18C7894BAFD}" sibTransId="{FB832E3D-279D-46F6-8422-389CE0495CD1}"/>
    <dgm:cxn modelId="{3F9C8175-138B-4D0F-B1C5-7372333C51E9}" type="presOf" srcId="{F7DCD999-1E79-4E54-923F-7099B98BF197}" destId="{19ED04CE-4D2A-430C-A498-4FE25E5CFA9C}" srcOrd="0" destOrd="0" presId="urn:microsoft.com/office/officeart/2005/8/layout/venn3"/>
    <dgm:cxn modelId="{545F29F3-D0A0-4BDF-A29B-8AD0725F0114}" type="presOf" srcId="{927A4F98-F2AE-455B-AD57-752D2270F04A}" destId="{1207D65D-116D-4E68-BF8C-D4A411FC79D9}" srcOrd="0" destOrd="0" presId="urn:microsoft.com/office/officeart/2005/8/layout/venn3"/>
    <dgm:cxn modelId="{1B78FA37-1019-458A-9B99-29C72352F0B7}" srcId="{8937B3CE-7388-4E85-A96F-8751584384D6}" destId="{DD48EB3B-F185-4DA8-9B4E-0B66B8A500F0}" srcOrd="3" destOrd="0" parTransId="{DEE71475-F675-4F3A-A47A-87A9B1BBC7DB}" sibTransId="{9B381630-4806-4AC3-9E82-FB41612413D9}"/>
    <dgm:cxn modelId="{851D71B2-85CE-41DE-9361-BD2D5AB02BFD}" srcId="{8937B3CE-7388-4E85-A96F-8751584384D6}" destId="{F7DCD999-1E79-4E54-923F-7099B98BF197}" srcOrd="2" destOrd="0" parTransId="{A05229D8-378B-4831-A595-3E272260ACD0}" sibTransId="{4019E912-332E-439F-9F5A-184D75AEFE23}"/>
    <dgm:cxn modelId="{0918D91B-D12E-48DF-B99D-61E281EC6446}" type="presOf" srcId="{DD48EB3B-F185-4DA8-9B4E-0B66B8A500F0}" destId="{59740BA6-0908-49D5-B55D-806C977B48CA}" srcOrd="0" destOrd="0" presId="urn:microsoft.com/office/officeart/2005/8/layout/venn3"/>
    <dgm:cxn modelId="{A23E4DBD-7B1D-4DBD-B5B6-0FD531FE030E}" srcId="{8937B3CE-7388-4E85-A96F-8751584384D6}" destId="{1B44FE54-2B22-4162-948F-099E9AE2208C}" srcOrd="1" destOrd="0" parTransId="{A7F859B8-1C06-40AC-B21A-FCDD4E469441}" sibTransId="{B1B3F02A-0218-492F-A77E-AE61279E4E17}"/>
    <dgm:cxn modelId="{CE5A1C43-0A3B-4E11-846D-AAE2D83BDED7}" type="presParOf" srcId="{0C73D70E-80A7-4499-9629-6BE2CF6DD22E}" destId="{1207D65D-116D-4E68-BF8C-D4A411FC79D9}" srcOrd="0" destOrd="0" presId="urn:microsoft.com/office/officeart/2005/8/layout/venn3"/>
    <dgm:cxn modelId="{177E7CE5-E125-4047-917D-5C3166373C8D}" type="presParOf" srcId="{0C73D70E-80A7-4499-9629-6BE2CF6DD22E}" destId="{FB739C1E-B1FB-4720-A814-4D85076EDEDB}" srcOrd="1" destOrd="0" presId="urn:microsoft.com/office/officeart/2005/8/layout/venn3"/>
    <dgm:cxn modelId="{EEAA4D73-7B92-42CC-B02F-04ACDB984857}" type="presParOf" srcId="{0C73D70E-80A7-4499-9629-6BE2CF6DD22E}" destId="{808A7B36-DB76-4075-8895-4F3BEADC3C4D}" srcOrd="2" destOrd="0" presId="urn:microsoft.com/office/officeart/2005/8/layout/venn3"/>
    <dgm:cxn modelId="{9FC06182-C565-40CC-B3FE-4CD3FBDD97AD}" type="presParOf" srcId="{0C73D70E-80A7-4499-9629-6BE2CF6DD22E}" destId="{C5464689-FD17-4C38-8C2A-9FF207A85ED6}" srcOrd="3" destOrd="0" presId="urn:microsoft.com/office/officeart/2005/8/layout/venn3"/>
    <dgm:cxn modelId="{E5F8F6FE-1758-4CDA-9FA7-29FED630C20D}" type="presParOf" srcId="{0C73D70E-80A7-4499-9629-6BE2CF6DD22E}" destId="{19ED04CE-4D2A-430C-A498-4FE25E5CFA9C}" srcOrd="4" destOrd="0" presId="urn:microsoft.com/office/officeart/2005/8/layout/venn3"/>
    <dgm:cxn modelId="{A1C6C101-BEAA-40CD-8513-48FE8C7D0D04}" type="presParOf" srcId="{0C73D70E-80A7-4499-9629-6BE2CF6DD22E}" destId="{E424ED1E-8D78-414D-94CE-E94D52FA1901}" srcOrd="5" destOrd="0" presId="urn:microsoft.com/office/officeart/2005/8/layout/venn3"/>
    <dgm:cxn modelId="{EB1C7194-6133-4E50-982F-7733311D2F47}" type="presParOf" srcId="{0C73D70E-80A7-4499-9629-6BE2CF6DD22E}" destId="{59740BA6-0908-49D5-B55D-806C977B48CA}" srcOrd="6" destOrd="0" presId="urn:microsoft.com/office/officeart/2005/8/layout/venn3"/>
    <dgm:cxn modelId="{97DF31C9-1D7E-450A-AC47-FE057A2D9171}" type="presParOf" srcId="{0C73D70E-80A7-4499-9629-6BE2CF6DD22E}" destId="{5D38E387-E6E3-4814-BDDF-19EEE93C936E}" srcOrd="7" destOrd="0" presId="urn:microsoft.com/office/officeart/2005/8/layout/venn3"/>
    <dgm:cxn modelId="{7BF93473-FD3F-4053-8860-092C19CA7EC2}" type="presParOf" srcId="{0C73D70E-80A7-4499-9629-6BE2CF6DD22E}" destId="{23084768-51EF-4D37-AF0F-8258F0C9CB06}" srcOrd="8" destOrd="0" presId="urn:microsoft.com/office/officeart/2005/8/layout/venn3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63694-A733-43A7-8194-3C26B3CCFE94}">
      <dsp:nvSpPr>
        <dsp:cNvPr id="0" name=""/>
        <dsp:cNvSpPr/>
      </dsp:nvSpPr>
      <dsp:spPr>
        <a:xfrm>
          <a:off x="0" y="316280"/>
          <a:ext cx="3681619" cy="2208971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Виявлення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першочергових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потреб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навчання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та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розвитку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дитини</a:t>
          </a:r>
          <a:endParaRPr lang="ro-RO" sz="2500" kern="1200" dirty="0">
            <a:solidFill>
              <a:srgbClr val="000000"/>
            </a:solidFill>
            <a:latin typeface="Calibri"/>
            <a:ea typeface="+mn-ea"/>
            <a:cs typeface="+mn-cs"/>
          </a:endParaRPr>
        </a:p>
      </dsp:txBody>
      <dsp:txXfrm>
        <a:off x="0" y="316280"/>
        <a:ext cx="3681619" cy="2208971"/>
      </dsp:txXfrm>
    </dsp:sp>
    <dsp:sp modelId="{0B11A3BC-1A46-48F9-B30A-637606422727}">
      <dsp:nvSpPr>
        <dsp:cNvPr id="0" name=""/>
        <dsp:cNvSpPr/>
      </dsp:nvSpPr>
      <dsp:spPr>
        <a:xfrm>
          <a:off x="4049781" y="316280"/>
          <a:ext cx="3681619" cy="2208971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Регламентування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освітнього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процесу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>
              <a:solidFill>
                <a:srgbClr val="000000"/>
              </a:solidFill>
              <a:latin typeface="Calibri"/>
              <a:ea typeface="+mn-ea"/>
              <a:cs typeface="+mn-cs"/>
            </a:rPr>
            <a:t>для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дітей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з ООП,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забезпечення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їм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рівного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доступу до </a:t>
          </a:r>
          <a:r>
            <a:rPr lang="ru-RU" sz="25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освіти</a:t>
          </a:r>
          <a:r>
            <a:rPr lang="ru-RU" sz="25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у ЗНЗ</a:t>
          </a:r>
          <a:endParaRPr lang="ro-RO" sz="2500" kern="1200" dirty="0">
            <a:solidFill>
              <a:srgbClr val="000000"/>
            </a:solidFill>
            <a:latin typeface="Calibri"/>
            <a:ea typeface="+mn-ea"/>
            <a:cs typeface="+mn-cs"/>
          </a:endParaRPr>
        </a:p>
      </dsp:txBody>
      <dsp:txXfrm>
        <a:off x="4049781" y="316280"/>
        <a:ext cx="3681619" cy="2208971"/>
      </dsp:txXfrm>
    </dsp:sp>
    <dsp:sp modelId="{F741E2C9-AC13-428B-A114-48841800270C}">
      <dsp:nvSpPr>
        <dsp:cNvPr id="0" name=""/>
        <dsp:cNvSpPr/>
      </dsp:nvSpPr>
      <dsp:spPr>
        <a:xfrm>
          <a:off x="8099563" y="316280"/>
          <a:ext cx="3681619" cy="220897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solidFill>
                <a:srgbClr val="000000"/>
              </a:solidFill>
            </a:rPr>
            <a:t>Визначення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освітніх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цілей</a:t>
          </a:r>
          <a:r>
            <a:rPr lang="ru-RU" sz="2500" kern="1200" dirty="0" smtClean="0">
              <a:solidFill>
                <a:srgbClr val="000000"/>
              </a:solidFill>
            </a:rPr>
            <a:t> і </a:t>
          </a:r>
          <a:r>
            <a:rPr lang="ru-RU" sz="2500" kern="1200" dirty="0" err="1" smtClean="0">
              <a:solidFill>
                <a:srgbClr val="000000"/>
              </a:solidFill>
            </a:rPr>
            <a:t>завдань</a:t>
          </a:r>
          <a:r>
            <a:rPr lang="ru-RU" sz="2500" kern="1200" dirty="0" smtClean="0">
              <a:solidFill>
                <a:srgbClr val="000000"/>
              </a:solidFill>
            </a:rPr>
            <a:t>; сфер </a:t>
          </a:r>
          <a:r>
            <a:rPr lang="ru-RU" sz="2500" kern="1200" dirty="0" err="1" smtClean="0">
              <a:solidFill>
                <a:srgbClr val="000000"/>
              </a:solidFill>
            </a:rPr>
            <a:t>індивідуального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супроводу</a:t>
          </a:r>
          <a:endParaRPr lang="ro-RO" sz="2500" kern="1200" dirty="0">
            <a:solidFill>
              <a:srgbClr val="000000"/>
            </a:solidFill>
          </a:endParaRPr>
        </a:p>
      </dsp:txBody>
      <dsp:txXfrm>
        <a:off x="8099563" y="316280"/>
        <a:ext cx="3681619" cy="2208971"/>
      </dsp:txXfrm>
    </dsp:sp>
    <dsp:sp modelId="{BE063283-0E42-494E-A2EA-99180522ED6E}">
      <dsp:nvSpPr>
        <dsp:cNvPr id="0" name=""/>
        <dsp:cNvSpPr/>
      </dsp:nvSpPr>
      <dsp:spPr>
        <a:xfrm>
          <a:off x="87493" y="2853652"/>
          <a:ext cx="3681619" cy="220897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Встановлення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взаємозв’язку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між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усіма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спеціалістами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/особами,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що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допомагають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дітям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в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процесі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інклюзивної</a:t>
          </a:r>
          <a:r>
            <a:rPr lang="ru-RU" sz="2400" kern="1200" dirty="0" smtClean="0">
              <a:solidFill>
                <a:srgbClr val="000000"/>
              </a:solidFill>
              <a:latin typeface="Calibri"/>
              <a:ea typeface="+mn-ea"/>
              <a:cs typeface="+mn-cs"/>
            </a:rPr>
            <a:t> </a:t>
          </a:r>
          <a:r>
            <a:rPr lang="ru-RU" sz="2400" kern="1200" dirty="0" err="1" smtClean="0">
              <a:solidFill>
                <a:srgbClr val="000000"/>
              </a:solidFill>
              <a:latin typeface="Calibri"/>
              <a:ea typeface="+mn-ea"/>
              <a:cs typeface="+mn-cs"/>
            </a:rPr>
            <a:t>освіти</a:t>
          </a:r>
          <a:endParaRPr lang="ro-RO" sz="2400" kern="1200" dirty="0">
            <a:solidFill>
              <a:srgbClr val="000000"/>
            </a:solidFill>
            <a:latin typeface="Calibri"/>
            <a:ea typeface="+mn-ea"/>
            <a:cs typeface="+mn-cs"/>
          </a:endParaRPr>
        </a:p>
      </dsp:txBody>
      <dsp:txXfrm>
        <a:off x="87493" y="2853652"/>
        <a:ext cx="3681619" cy="2208971"/>
      </dsp:txXfrm>
    </dsp:sp>
    <dsp:sp modelId="{D665A67C-05B3-434E-8F53-4020981D79AC}">
      <dsp:nvSpPr>
        <dsp:cNvPr id="0" name=""/>
        <dsp:cNvSpPr/>
      </dsp:nvSpPr>
      <dsp:spPr>
        <a:xfrm>
          <a:off x="4177036" y="2893414"/>
          <a:ext cx="3427109" cy="2208971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rgbClr val="000000"/>
              </a:solidFill>
            </a:rPr>
            <a:t>Розподіл</a:t>
          </a:r>
          <a:r>
            <a:rPr lang="ru-RU" sz="2400" kern="1200" dirty="0" smtClean="0">
              <a:solidFill>
                <a:srgbClr val="000000"/>
              </a:solidFill>
            </a:rPr>
            <a:t> </a:t>
          </a:r>
          <a:r>
            <a:rPr lang="ru-RU" sz="2400" kern="1200" dirty="0" err="1" smtClean="0">
              <a:solidFill>
                <a:srgbClr val="000000"/>
              </a:solidFill>
            </a:rPr>
            <a:t>обов’язків</a:t>
          </a:r>
          <a:r>
            <a:rPr lang="ru-RU" sz="2400" kern="1200" dirty="0" smtClean="0">
              <a:solidFill>
                <a:srgbClr val="000000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rgbClr val="000000"/>
              </a:solidFill>
            </a:rPr>
            <a:t>відповідно</a:t>
          </a:r>
          <a:r>
            <a:rPr lang="ru-RU" sz="2400" kern="1200" dirty="0" smtClean="0">
              <a:solidFill>
                <a:srgbClr val="000000"/>
              </a:solidFill>
            </a:rPr>
            <a:t> до </a:t>
          </a:r>
          <a:r>
            <a:rPr lang="ru-RU" sz="2400" kern="1200" dirty="0" err="1" smtClean="0">
              <a:solidFill>
                <a:srgbClr val="000000"/>
              </a:solidFill>
            </a:rPr>
            <a:t>наявних</a:t>
          </a:r>
          <a:r>
            <a:rPr lang="ru-RU" sz="2400" kern="1200" dirty="0" smtClean="0">
              <a:solidFill>
                <a:srgbClr val="000000"/>
              </a:solidFill>
            </a:rPr>
            <a:t> </a:t>
          </a:r>
          <a:r>
            <a:rPr lang="ru-RU" sz="2400" kern="1200" dirty="0" err="1" smtClean="0">
              <a:solidFill>
                <a:srgbClr val="000000"/>
              </a:solidFill>
            </a:rPr>
            <a:t>ресурсів</a:t>
          </a:r>
          <a:endParaRPr lang="ro-RO" sz="2400" kern="1200" dirty="0">
            <a:solidFill>
              <a:srgbClr val="000000"/>
            </a:solidFill>
          </a:endParaRPr>
        </a:p>
      </dsp:txBody>
      <dsp:txXfrm>
        <a:off x="4177036" y="2893414"/>
        <a:ext cx="3427109" cy="2208971"/>
      </dsp:txXfrm>
    </dsp:sp>
    <dsp:sp modelId="{E795DB9E-D4A4-433F-9A1D-AC4540EB71DA}">
      <dsp:nvSpPr>
        <dsp:cNvPr id="0" name=""/>
        <dsp:cNvSpPr/>
      </dsp:nvSpPr>
      <dsp:spPr>
        <a:xfrm>
          <a:off x="7998815" y="2906668"/>
          <a:ext cx="3681619" cy="220897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solidFill>
                <a:srgbClr val="000000"/>
              </a:solidFill>
            </a:rPr>
            <a:t>Моніторинг</a:t>
          </a:r>
          <a:r>
            <a:rPr lang="ru-RU" sz="2500" kern="1200" dirty="0">
              <a:solidFill>
                <a:srgbClr val="000000"/>
              </a:solidFill>
            </a:rPr>
            <a:t>, </a:t>
          </a:r>
          <a:r>
            <a:rPr lang="ru-RU" sz="2500" kern="1200" dirty="0" err="1" smtClean="0">
              <a:solidFill>
                <a:srgbClr val="000000"/>
              </a:solidFill>
            </a:rPr>
            <a:t>оцінка</a:t>
          </a:r>
          <a:r>
            <a:rPr lang="ru-RU" sz="2500" kern="1200" dirty="0" smtClean="0">
              <a:solidFill>
                <a:srgbClr val="000000"/>
              </a:solidFill>
            </a:rPr>
            <a:t> та повторна </a:t>
          </a:r>
          <a:r>
            <a:rPr lang="ru-RU" sz="2500" kern="1200" dirty="0" err="1" smtClean="0">
              <a:solidFill>
                <a:srgbClr val="000000"/>
              </a:solidFill>
            </a:rPr>
            <a:t>оцінка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процесу</a:t>
          </a:r>
          <a:r>
            <a:rPr lang="ru-RU" sz="2500" kern="1200" dirty="0" smtClean="0">
              <a:solidFill>
                <a:srgbClr val="000000"/>
              </a:solidFill>
            </a:rPr>
            <a:t> психолого-</a:t>
          </a:r>
          <a:r>
            <a:rPr lang="ru-RU" sz="2500" kern="1200" dirty="0" err="1" smtClean="0">
              <a:solidFill>
                <a:srgbClr val="000000"/>
              </a:solidFill>
            </a:rPr>
            <a:t>педагогічного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супроводу</a:t>
          </a:r>
          <a:r>
            <a:rPr lang="ru-RU" sz="2500" kern="1200" dirty="0" smtClean="0">
              <a:solidFill>
                <a:srgbClr val="000000"/>
              </a:solidFill>
            </a:rPr>
            <a:t>, </a:t>
          </a:r>
          <a:r>
            <a:rPr lang="ru-RU" sz="2500" kern="1200" dirty="0" err="1" smtClean="0">
              <a:solidFill>
                <a:srgbClr val="000000"/>
              </a:solidFill>
            </a:rPr>
            <a:t>що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надається</a:t>
          </a:r>
          <a:r>
            <a:rPr lang="ru-RU" sz="2500" kern="1200" dirty="0" smtClean="0">
              <a:solidFill>
                <a:srgbClr val="000000"/>
              </a:solidFill>
            </a:rPr>
            <a:t> </a:t>
          </a:r>
          <a:r>
            <a:rPr lang="ru-RU" sz="2500" kern="1200" dirty="0" err="1" smtClean="0">
              <a:solidFill>
                <a:srgbClr val="000000"/>
              </a:solidFill>
            </a:rPr>
            <a:t>дитині</a:t>
          </a:r>
          <a:endParaRPr lang="ro-RO" sz="2500" kern="1200" dirty="0">
            <a:solidFill>
              <a:srgbClr val="000000"/>
            </a:solidFill>
          </a:endParaRPr>
        </a:p>
      </dsp:txBody>
      <dsp:txXfrm>
        <a:off x="7998815" y="2906668"/>
        <a:ext cx="3681619" cy="2208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6DCD8-66F8-438E-BDBC-EE7C67D19063}">
      <dsp:nvSpPr>
        <dsp:cNvPr id="0" name=""/>
        <dsp:cNvSpPr/>
      </dsp:nvSpPr>
      <dsp:spPr>
        <a:xfrm>
          <a:off x="0" y="187123"/>
          <a:ext cx="8530689" cy="661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1. </a:t>
          </a:r>
          <a:r>
            <a:rPr lang="ru-RU" sz="2400" kern="1200" dirty="0" err="1" smtClean="0"/>
            <a:t>Первинна</a:t>
          </a:r>
          <a:r>
            <a:rPr lang="ru-RU" sz="2400" kern="1200" dirty="0" smtClean="0"/>
            <a:t>/початкова </a:t>
          </a:r>
          <a:r>
            <a:rPr lang="ru-RU" sz="2400" kern="1200" dirty="0" err="1" smtClean="0"/>
            <a:t>оцінка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розвитку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дитини</a:t>
          </a:r>
          <a:endParaRPr lang="ro-RO" sz="2400" kern="1200" dirty="0"/>
        </a:p>
      </dsp:txBody>
      <dsp:txXfrm>
        <a:off x="19360" y="206483"/>
        <a:ext cx="7314361" cy="622293"/>
      </dsp:txXfrm>
    </dsp:sp>
    <dsp:sp modelId="{A7F91779-D107-4BD0-84DF-502CE07C0EC2}">
      <dsp:nvSpPr>
        <dsp:cNvPr id="0" name=""/>
        <dsp:cNvSpPr/>
      </dsp:nvSpPr>
      <dsp:spPr>
        <a:xfrm>
          <a:off x="472048" y="968204"/>
          <a:ext cx="9019668" cy="82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2. </a:t>
          </a:r>
          <a:r>
            <a:rPr lang="ru-RU" sz="2400" kern="1200" dirty="0" err="1" smtClean="0"/>
            <a:t>Багатопрофільна</a:t>
          </a:r>
          <a:r>
            <a:rPr lang="ru-RU" sz="2400" kern="1200" dirty="0" smtClean="0"/>
            <a:t> комплексна </a:t>
          </a:r>
          <a:r>
            <a:rPr lang="ru-RU" sz="2400" kern="1200" dirty="0" err="1" smtClean="0"/>
            <a:t>оцінка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розвитку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дитини</a:t>
          </a:r>
          <a:endParaRPr lang="ro-RO" sz="2400" kern="1200" dirty="0"/>
        </a:p>
      </dsp:txBody>
      <dsp:txXfrm>
        <a:off x="496089" y="992245"/>
        <a:ext cx="7586549" cy="772754"/>
      </dsp:txXfrm>
    </dsp:sp>
    <dsp:sp modelId="{7341DE84-C9DF-4BA3-BA3B-8102ED8B245F}">
      <dsp:nvSpPr>
        <dsp:cNvPr id="0" name=""/>
        <dsp:cNvSpPr/>
      </dsp:nvSpPr>
      <dsp:spPr>
        <a:xfrm>
          <a:off x="440530" y="2040830"/>
          <a:ext cx="9004995" cy="76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3</a:t>
          </a:r>
          <a:r>
            <a:rPr lang="ru-RU" sz="2400" kern="1200" dirty="0" smtClean="0"/>
            <a:t>. </a:t>
          </a:r>
          <a:r>
            <a:rPr lang="ru-RU" sz="2400" kern="1200" dirty="0" err="1" smtClean="0"/>
            <a:t>Створення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групи</a:t>
          </a:r>
          <a:r>
            <a:rPr lang="ru-RU" sz="2400" kern="1200" dirty="0" smtClean="0"/>
            <a:t> по </a:t>
          </a:r>
          <a:r>
            <a:rPr lang="ru-RU" sz="2400" kern="1200" dirty="0" err="1" smtClean="0"/>
            <a:t>розробці</a:t>
          </a:r>
          <a:r>
            <a:rPr lang="ru-RU" sz="2400" kern="1200" dirty="0" smtClean="0"/>
            <a:t> ІПР і </a:t>
          </a:r>
          <a:r>
            <a:rPr lang="ru-RU" sz="2400" kern="1200" dirty="0" err="1" smtClean="0"/>
            <a:t>розподіл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завдань</a:t>
          </a:r>
          <a:endParaRPr lang="ro-RO" sz="2400" kern="1200" dirty="0"/>
        </a:p>
      </dsp:txBody>
      <dsp:txXfrm>
        <a:off x="463042" y="2063342"/>
        <a:ext cx="7577187" cy="723604"/>
      </dsp:txXfrm>
    </dsp:sp>
    <dsp:sp modelId="{E9C5B28F-4337-4EBA-9A4A-4356B3C67342}">
      <dsp:nvSpPr>
        <dsp:cNvPr id="0" name=""/>
        <dsp:cNvSpPr/>
      </dsp:nvSpPr>
      <dsp:spPr>
        <a:xfrm>
          <a:off x="1274024" y="3100215"/>
          <a:ext cx="8530689" cy="716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4</a:t>
          </a:r>
          <a:r>
            <a:rPr lang="ru-RU" sz="2400" kern="1200" dirty="0" smtClean="0"/>
            <a:t>. </a:t>
          </a:r>
          <a:r>
            <a:rPr lang="ru-RU" sz="2400" kern="1200" dirty="0" err="1" smtClean="0"/>
            <a:t>Розробка</a:t>
          </a:r>
          <a:r>
            <a:rPr lang="ru-RU" sz="2400" kern="1200" dirty="0" smtClean="0"/>
            <a:t> ІПР</a:t>
          </a:r>
          <a:endParaRPr lang="ro-RO" sz="2400" kern="1200" dirty="0"/>
        </a:p>
      </dsp:txBody>
      <dsp:txXfrm>
        <a:off x="1295007" y="3121198"/>
        <a:ext cx="7178772" cy="674454"/>
      </dsp:txXfrm>
    </dsp:sp>
    <dsp:sp modelId="{2C803575-84E6-416B-A3E1-2E014184DE16}">
      <dsp:nvSpPr>
        <dsp:cNvPr id="0" name=""/>
        <dsp:cNvSpPr/>
      </dsp:nvSpPr>
      <dsp:spPr>
        <a:xfrm>
          <a:off x="1593970" y="4093334"/>
          <a:ext cx="8530689" cy="876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5. </a:t>
          </a:r>
          <a:r>
            <a:rPr lang="ru-RU" sz="2400" kern="1200" dirty="0" err="1" smtClean="0"/>
            <a:t>Реалізація</a:t>
          </a:r>
          <a:r>
            <a:rPr lang="ru-RU" sz="2400" kern="1200" dirty="0" smtClean="0"/>
            <a:t> ІПР</a:t>
          </a:r>
          <a:endParaRPr lang="ro-RO" sz="2400" kern="1200" dirty="0"/>
        </a:p>
      </dsp:txBody>
      <dsp:txXfrm>
        <a:off x="1619634" y="4118998"/>
        <a:ext cx="7169410" cy="824905"/>
      </dsp:txXfrm>
    </dsp:sp>
    <dsp:sp modelId="{4E2283E2-F190-4606-8512-5BF4B4598251}">
      <dsp:nvSpPr>
        <dsp:cNvPr id="0" name=""/>
        <dsp:cNvSpPr/>
      </dsp:nvSpPr>
      <dsp:spPr>
        <a:xfrm>
          <a:off x="7804764" y="716558"/>
          <a:ext cx="672918" cy="6729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000" kern="1200"/>
        </a:p>
      </dsp:txBody>
      <dsp:txXfrm>
        <a:off x="7956171" y="716558"/>
        <a:ext cx="370104" cy="506371"/>
      </dsp:txXfrm>
    </dsp:sp>
    <dsp:sp modelId="{58BC416A-997A-4D05-AA54-DE2939F07EFD}">
      <dsp:nvSpPr>
        <dsp:cNvPr id="0" name=""/>
        <dsp:cNvSpPr/>
      </dsp:nvSpPr>
      <dsp:spPr>
        <a:xfrm>
          <a:off x="8441796" y="1617305"/>
          <a:ext cx="672918" cy="6729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000" kern="1200"/>
        </a:p>
      </dsp:txBody>
      <dsp:txXfrm>
        <a:off x="8593203" y="1617305"/>
        <a:ext cx="370104" cy="506371"/>
      </dsp:txXfrm>
    </dsp:sp>
    <dsp:sp modelId="{20312146-0015-4BE4-A892-040620DE0DD4}">
      <dsp:nvSpPr>
        <dsp:cNvPr id="0" name=""/>
        <dsp:cNvSpPr/>
      </dsp:nvSpPr>
      <dsp:spPr>
        <a:xfrm>
          <a:off x="8681261" y="2739347"/>
          <a:ext cx="672918" cy="6729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000" kern="1200"/>
        </a:p>
      </dsp:txBody>
      <dsp:txXfrm>
        <a:off x="8832668" y="2739347"/>
        <a:ext cx="370104" cy="506371"/>
      </dsp:txXfrm>
    </dsp:sp>
    <dsp:sp modelId="{389EF94A-DBD1-4813-86A5-84B386CEE059}">
      <dsp:nvSpPr>
        <dsp:cNvPr id="0" name=""/>
        <dsp:cNvSpPr/>
      </dsp:nvSpPr>
      <dsp:spPr>
        <a:xfrm>
          <a:off x="9159269" y="3505822"/>
          <a:ext cx="672918" cy="6729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000" kern="1200"/>
        </a:p>
      </dsp:txBody>
      <dsp:txXfrm>
        <a:off x="9310676" y="3505822"/>
        <a:ext cx="370104" cy="506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7D65D-116D-4E68-BF8C-D4A411FC79D9}">
      <dsp:nvSpPr>
        <dsp:cNvPr id="0" name=""/>
        <dsp:cNvSpPr/>
      </dsp:nvSpPr>
      <dsp:spPr>
        <a:xfrm>
          <a:off x="1360" y="760746"/>
          <a:ext cx="2652941" cy="2652941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000" tIns="22860" rIns="14600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 </a:t>
          </a: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ІНДИВІДУ-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АЛЬНІСТЬ</a:t>
          </a:r>
          <a:endParaRPr lang="en-US" sz="1800" kern="12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89874" y="1149260"/>
        <a:ext cx="1875913" cy="1875913"/>
      </dsp:txXfrm>
    </dsp:sp>
    <dsp:sp modelId="{808A7B36-DB76-4075-8895-4F3BEADC3C4D}">
      <dsp:nvSpPr>
        <dsp:cNvPr id="0" name=""/>
        <dsp:cNvSpPr/>
      </dsp:nvSpPr>
      <dsp:spPr>
        <a:xfrm>
          <a:off x="2123714" y="760746"/>
          <a:ext cx="2652941" cy="2652941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000" tIns="22860" rIns="14600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ОРІЄНТАЦІЯ НА ДИТИНУ</a:t>
          </a:r>
          <a:endParaRPr lang="en-US" sz="1800" kern="1200" dirty="0">
            <a:solidFill>
              <a:sysClr val="windowText" lastClr="000000"/>
            </a:solidFill>
            <a:latin typeface="+mn-lt"/>
            <a:ea typeface="+mn-ea"/>
            <a:cs typeface="Times New Roman" pitchFamily="18" charset="0"/>
          </a:endParaRPr>
        </a:p>
      </dsp:txBody>
      <dsp:txXfrm>
        <a:off x="2512228" y="1149260"/>
        <a:ext cx="1875913" cy="1875913"/>
      </dsp:txXfrm>
    </dsp:sp>
    <dsp:sp modelId="{19ED04CE-4D2A-430C-A498-4FE25E5CFA9C}">
      <dsp:nvSpPr>
        <dsp:cNvPr id="0" name=""/>
        <dsp:cNvSpPr/>
      </dsp:nvSpPr>
      <dsp:spPr>
        <a:xfrm>
          <a:off x="4159220" y="833118"/>
          <a:ext cx="2652941" cy="2652941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000" tIns="22860" rIns="14600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ІНКЛЮЗИВ-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547734" y="1221632"/>
        <a:ext cx="1875913" cy="1875913"/>
      </dsp:txXfrm>
    </dsp:sp>
    <dsp:sp modelId="{59740BA6-0908-49D5-B55D-806C977B48CA}">
      <dsp:nvSpPr>
        <dsp:cNvPr id="0" name=""/>
        <dsp:cNvSpPr/>
      </dsp:nvSpPr>
      <dsp:spPr>
        <a:xfrm>
          <a:off x="6368421" y="760746"/>
          <a:ext cx="2652941" cy="2652941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000" tIns="22860" rIns="14600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УЗГОДЖЕ-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Times New Roman" pitchFamily="18" charset="0"/>
          </a:endParaRPr>
        </a:p>
      </dsp:txBody>
      <dsp:txXfrm>
        <a:off x="6756935" y="1149260"/>
        <a:ext cx="1875913" cy="1875913"/>
      </dsp:txXfrm>
    </dsp:sp>
    <dsp:sp modelId="{23084768-51EF-4D37-AF0F-8258F0C9CB06}">
      <dsp:nvSpPr>
        <dsp:cNvPr id="0" name=""/>
        <dsp:cNvSpPr/>
      </dsp:nvSpPr>
      <dsp:spPr>
        <a:xfrm>
          <a:off x="8492132" y="717317"/>
          <a:ext cx="2652941" cy="2652941"/>
        </a:xfrm>
        <a:prstGeom prst="ellipse">
          <a:avLst/>
        </a:prstGeom>
        <a:solidFill>
          <a:srgbClr val="F7964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000" tIns="22860" rIns="14600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ДОСТУП-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НІСТЬ</a:t>
          </a:r>
          <a:endParaRPr lang="en-US" sz="1800" kern="12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880646" y="1105831"/>
        <a:ext cx="1875913" cy="1875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BCE175-46B0-42F8-A9CA-3274A48D37BE}" type="datetimeFigureOut">
              <a:rPr lang="en-US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noProof="0"/>
              <a:t>Editați stilurile de text coordonator</a:t>
            </a:r>
          </a:p>
          <a:p>
            <a:pPr lvl="1"/>
            <a:r>
              <a:rPr lang="ro-RO" noProof="0"/>
              <a:t>Al doilea nivel</a:t>
            </a:r>
          </a:p>
          <a:p>
            <a:pPr lvl="2"/>
            <a:r>
              <a:rPr lang="ro-RO" noProof="0"/>
              <a:t>Al treilea nivel</a:t>
            </a:r>
          </a:p>
          <a:p>
            <a:pPr lvl="3"/>
            <a:r>
              <a:rPr lang="ro-RO" noProof="0"/>
              <a:t>Al patrulea nivel</a:t>
            </a:r>
          </a:p>
          <a:p>
            <a:pPr lvl="4"/>
            <a:r>
              <a:rPr lang="ro-RO" noProof="0"/>
              <a:t>Al cincilea nivel</a:t>
            </a:r>
            <a:endParaRPr lang="en-US" noProof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2E2489A-BBF9-4905-A28B-3BEB3ED44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773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Fundraising &amp; comms\Communications\Logos\New Lumos Logo\Lumos CMYK\Lumos_Logo_cmyk_2013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28825" y="1052513"/>
            <a:ext cx="79962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894888" y="5040313"/>
            <a:ext cx="9429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itle 2"/>
          <p:cNvSpPr txBox="1"/>
          <p:nvPr userDrawn="1"/>
        </p:nvSpPr>
        <p:spPr>
          <a:xfrm>
            <a:off x="577850" y="5813425"/>
            <a:ext cx="2901950" cy="4556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4">
                    <a:lumMod val="75000"/>
                  </a:schemeClr>
                </a:solidFill>
              </a:rPr>
              <a:t>Search ‘</a:t>
            </a:r>
            <a:r>
              <a:rPr lang="en-GB" sz="2800" dirty="0" err="1">
                <a:solidFill>
                  <a:schemeClr val="accent4">
                    <a:lumMod val="75000"/>
                  </a:schemeClr>
                </a:solidFill>
              </a:rPr>
              <a:t>Lumos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</a:rPr>
              <a:t>’</a:t>
            </a: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" name="Subtitle 2"/>
          <p:cNvSpPr txBox="1"/>
          <p:nvPr userDrawn="1"/>
        </p:nvSpPr>
        <p:spPr>
          <a:xfrm>
            <a:off x="8970963" y="5815013"/>
            <a:ext cx="2789237" cy="457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600" dirty="0">
                <a:solidFill>
                  <a:schemeClr val="accent4">
                    <a:lumMod val="75000"/>
                  </a:schemeClr>
                </a:solidFill>
              </a:rPr>
              <a:t>@</a:t>
            </a:r>
            <a:r>
              <a:rPr lang="en-GB" sz="2600" dirty="0" err="1">
                <a:solidFill>
                  <a:schemeClr val="accent4">
                    <a:lumMod val="75000"/>
                  </a:schemeClr>
                </a:solidFill>
              </a:rPr>
              <a:t>Lumos</a:t>
            </a:r>
            <a:endParaRPr lang="en-GB" sz="2600" dirty="0">
              <a:solidFill>
                <a:schemeClr val="accent4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" name="Subtitle 2"/>
          <p:cNvSpPr txBox="1"/>
          <p:nvPr userDrawn="1"/>
        </p:nvSpPr>
        <p:spPr>
          <a:xfrm>
            <a:off x="3644900" y="5829300"/>
            <a:ext cx="4608513" cy="42386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5000" dirty="0">
                <a:solidFill>
                  <a:schemeClr val="accent4">
                    <a:lumMod val="75000"/>
                  </a:schemeClr>
                </a:solidFill>
              </a:rPr>
              <a:t>wearelumos.org</a:t>
            </a: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7" name="Picture 8" descr="S:\Fundraising &amp; comms\Communications\Logos\Lumos logo ARCHIVE\Lumos_twitter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414963" y="5013325"/>
            <a:ext cx="106838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025525" y="4965700"/>
            <a:ext cx="163195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F46B-31D0-4209-B102-339DCC4798B0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9CE7-31E9-43D0-9D12-616B2F5B3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A8678-58BA-4017-A3A0-1C57F033E0B3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8E006-591C-4D60-8E89-1A453E776A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86011-14D5-4BE1-B664-8127BF1C204D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827DF-8597-4D6F-81F8-35D2E97BF2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604A7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6678C-237D-4F18-9447-D7FABD6675B6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6BB17-66CF-4284-A312-8C3643ACB1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en-GB" sz="4000" b="1" kern="1200" dirty="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buNone/>
              <a:defRPr lang="en-GB" sz="3200" kern="1200" dirty="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C32AF-F2C8-4497-B2E1-B01A35F32675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BDAA9-92B2-40A0-8BD3-7967741C4F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D5899-988D-4E43-852B-C5C6273A4B85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C05D-60A0-43E5-AD87-11F09921C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GB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2351584" y="1484784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56B0-5F90-4F29-AC67-8FA5613AB25C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D7653-9934-4F7E-818E-46DE494662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. slide 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57DAF-9029-4F38-A72F-C4B50EED2D92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9BD5F-577C-4A0D-86F9-83CF4D717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marL="0" algn="ctr" defTabSz="914400" rtl="0" eaLnBrk="1" latinLnBrk="0" hangingPunct="1">
              <a:defRPr lang="en-GB" sz="4000" b="1" kern="1200" dirty="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 algn="ctr" defTabSz="914400" rtl="0" eaLnBrk="1" latinLnBrk="0" hangingPunct="1">
              <a:buNone/>
              <a:defRPr lang="en-US" sz="3200" kern="1200" dirty="0" smtClean="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53F0-9316-433A-9B10-9A5C0EAC4DDB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4BB8-3D0C-4D8A-96D5-0B4A57627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933057"/>
            <a:ext cx="10363200" cy="1835919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GB" sz="4000" b="1" kern="120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/>
              <a:t>Образец заголовка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424" y="1844824"/>
            <a:ext cx="10363200" cy="545852"/>
          </a:xfrm>
        </p:spPr>
        <p:txBody>
          <a:bodyPr anchor="b">
            <a:noAutofit/>
          </a:bodyPr>
          <a:lstStyle>
            <a:lvl1pPr marL="0" indent="0" algn="ctr" defTabSz="914400" rtl="0" eaLnBrk="1" latinLnBrk="0" hangingPunct="1">
              <a:buNone/>
              <a:defRPr lang="en-US" sz="4000" b="1" kern="1200" dirty="0" smtClean="0">
                <a:solidFill>
                  <a:srgbClr val="604A7B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AEB46-98E2-42EF-A908-454822BE609D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674F-CABC-4D2F-AB64-1BCF9F9873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48A9A-7A98-4381-BAD1-87D8602B41B3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89E80-54A3-46CC-B104-6875F7F5E7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C6AF-CBA9-4B82-B92E-C0316C340227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B6B2A-2983-4ED8-AA17-A13B3E4EF3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Heading 1 (Calibri size 32)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Copy text to go here as Calibri size 28</a:t>
            </a:r>
          </a:p>
          <a:p>
            <a:pPr lvl="1"/>
            <a:r>
              <a:rPr lang="en-US" smtClean="0"/>
              <a:t>Sub copy text no smaller than size 24 minimum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DF0B11-5C2B-4E47-A07C-D42AF8749F12}" type="datetimeFigureOut">
              <a:rPr lang="en-GB"/>
              <a:pPr>
                <a:defRPr/>
              </a:pPr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24CAB7-E078-4EBC-BEC8-D446447C97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9" r:id="rId2"/>
    <p:sldLayoutId id="2147483680" r:id="rId3"/>
    <p:sldLayoutId id="2147483689" r:id="rId4"/>
    <p:sldLayoutId id="214748369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lang="en-GB" sz="3200" b="1" kern="1200" dirty="0">
          <a:solidFill>
            <a:srgbClr val="604A7B"/>
          </a:solidFill>
          <a:latin typeface="+mn-lt"/>
          <a:ea typeface="+mn-ea"/>
          <a:cs typeface="+mn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604A7B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604A7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604A7B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rgbClr val="604A7B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5000"/>
        <a:buFont typeface="Courier New" pitchFamily="49" charset="0"/>
        <a:buChar char="o"/>
        <a:defRPr sz="2400" kern="1200">
          <a:solidFill>
            <a:srgbClr val="604A7B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rgbClr val="604A7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3188" y="401638"/>
            <a:ext cx="9444037" cy="3748087"/>
          </a:xfrm>
        </p:spPr>
        <p:txBody>
          <a:bodyPr rtlCol="0"/>
          <a:lstStyle/>
          <a:p>
            <a:pPr marL="109855" fontAlgn="auto">
              <a:spcBef>
                <a:spcPts val="600"/>
              </a:spcBef>
              <a:spcAft>
                <a:spcPts val="1200"/>
              </a:spcAft>
              <a:defRPr/>
            </a:pPr>
            <a:r>
              <a:rPr lang="ru-RU" altLang="en-US" sz="4400" i="1" dirty="0" smtClean="0">
                <a:solidFill>
                  <a:srgbClr val="0070C0"/>
                </a:solidFill>
              </a:rPr>
              <a:t>ПРОЦЕС </a:t>
            </a:r>
            <a:r>
              <a:rPr lang="uk-UA" altLang="en-US" sz="4400" i="1" smtClean="0">
                <a:solidFill>
                  <a:srgbClr val="0070C0"/>
                </a:solidFill>
              </a:rPr>
              <a:t>РОЗРОБКИ</a:t>
            </a:r>
            <a:r>
              <a:rPr lang="ru-RU" altLang="en-US" sz="4400" i="1" smtClean="0">
                <a:solidFill>
                  <a:srgbClr val="0070C0"/>
                </a:solidFill>
              </a:rPr>
              <a:t> </a:t>
            </a:r>
            <a:r>
              <a:rPr lang="ru-RU" altLang="en-US" sz="4400" i="1" smtClean="0">
                <a:solidFill>
                  <a:srgbClr val="0070C0"/>
                </a:solidFill>
              </a:rPr>
              <a:t>ІНДИВІДУАЛЬНОЇ ПРОГРАМИ РОЗВИТКУ</a:t>
            </a:r>
            <a:r>
              <a:rPr lang="ro-RO" altLang="en-US" sz="4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o-RO" altLang="en-US" sz="4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alt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5362" name="Imagine 5" descr="Imagini pentru Imagini adaptari curricula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284538"/>
            <a:ext cx="3810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і обов’язки в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767542"/>
              </p:ext>
            </p:extLst>
          </p:nvPr>
        </p:nvGraphicFramePr>
        <p:xfrm>
          <a:off x="95534" y="887413"/>
          <a:ext cx="12096121" cy="581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121">
                  <a:extLst>
                    <a:ext uri="{9D8B030D-6E8A-4147-A177-3AD203B41FA5}"/>
                  </a:extLst>
                </a:gridCol>
              </a:tblGrid>
              <a:tr h="501515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Вчитель</a:t>
                      </a:r>
                      <a:r>
                        <a:rPr lang="uk-UA" sz="2800" baseline="0" dirty="0" smtClean="0"/>
                        <a:t>-</a:t>
                      </a:r>
                      <a:r>
                        <a:rPr lang="uk-UA" sz="2800" baseline="0" dirty="0" err="1" smtClean="0"/>
                        <a:t>предметник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298475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Надає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інформацію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щодо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результатів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оцінювання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навичок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у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відповідній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галузі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навчання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для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встановлення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його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сильних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сторін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 потреб;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Розробляє індивідуальну програму шкільної дисципліни, формулює кінцеві цілі навчання;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Корегує педагогічне проектування( довгострокове і короткострокове) з ІПР шляхом встановлення конкретних завдань для дитини з ООП;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Адаптує навчальні програми з предмету навчання;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Встановлює стратегії/педагогічні технології з навчальних дисциплін;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Визначає і реалізує стратегії оцінювання;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Виявляє необхідні ресурси для реалізації встановлених кінцевих цілей;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Надає послуги з консультування учня і батьків/опікунів про хід освітнього процесу з предмету навчання;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Створює належну атмосферу взаємин в класі (викладач-учень, учень-учень і </a:t>
                      </a:r>
                      <a:r>
                        <a:rPr lang="uk-UA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т.д</a:t>
                      </a: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.)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Співпрацює з усіма фахівцями, задіяними в розробці/реалізації ІПР.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і обов’язки у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344488" y="822325"/>
          <a:ext cx="11688417" cy="574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8417">
                  <a:extLst>
                    <a:ext uri="{9D8B030D-6E8A-4147-A177-3AD203B41FA5}"/>
                  </a:extLst>
                </a:gridCol>
              </a:tblGrid>
              <a:tr h="5553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Психолог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94376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накопичує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повідомляє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групі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інформацію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про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сильні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сторони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потреби,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інтереси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й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індивідуальні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особливості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розвитку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 </a:t>
                      </a: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дає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рекомендації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членам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групи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щодо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планування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діятельності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по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наданню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допомоги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учню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у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відповідності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його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освітніх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потреб  й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індивідуальних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особливостей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розвитку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надає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рекомендації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про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адаптацію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навколишнього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середовища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у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відповідності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до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навчальних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потреб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планує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психологічну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допомогу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учню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уточняє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конкретизує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психопедагогічне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адаптування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необхідне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для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організації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навчального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процесу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endParaRPr lang="ru-RU" sz="20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підтримує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зв’язки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всіма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спеціалістами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що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задіяні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розробці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реалізації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оцінці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ІПР.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і обов’язки в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450850" y="822325"/>
          <a:ext cx="11582399" cy="5950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2399">
                  <a:extLst>
                    <a:ext uri="{9D8B030D-6E8A-4147-A177-3AD203B41FA5}"/>
                  </a:extLst>
                </a:gridCol>
              </a:tblGrid>
              <a:tr h="5553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Асистент</a:t>
                      </a:r>
                      <a:r>
                        <a:rPr lang="ru-RU" sz="2800" dirty="0" smtClean="0"/>
                        <a:t> учителя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94376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Допомагає учневі у виконанні навчальної діяльності, в співробітництві з учителем</a:t>
                      </a:r>
                      <a:r>
                        <a:rPr lang="uk-UA" sz="24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у класі; 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Спостерігає за прогресом учня в області кінцевих цілей освіти, викладених в ІПР, за погодженням з учителем класу;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Здійснює контроль і відзначає досягнення і прогрес учня відповідно кінцевим цілям, зазначеним в ІПР;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Підтримує постійний зв’язок з педагогічними кадрами, які здійснюють освітній процес, з учнем і групою ІПР.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endParaRPr lang="uk-UA" sz="2000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endParaRPr lang="en-US" sz="2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і обов’язки в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344488" y="822325"/>
          <a:ext cx="11688417" cy="6011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8417">
                  <a:extLst>
                    <a:ext uri="{9D8B030D-6E8A-4147-A177-3AD203B41FA5}"/>
                  </a:extLst>
                </a:gridCol>
              </a:tblGrid>
              <a:tr h="5553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Інші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фахівці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94376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US" sz="4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Рекомендують допоміжні стратегії, які будуть використані в шкільному середовищі для сприяння учню в накопиченні знань і навичок, зазначених в кінцевих цілях навчання, встановлених в ІПР;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Надають інформацію персоналу, необхідні відомості про виконання встановлених стратегій;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Надають консультації про зміст і ресурси навчання /підтримки/ сприяння;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Співпрацюють з педагогічними, допоміжними працівниками, з усією групою ІПР;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Співпрацюють з фахівцями, які здійснюють види спеціальної терапії з метою реалізації завдань індивідуального навчального плану;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Здійснюють, при необхідності, у співпраці з батьками додаткові оцінки</a:t>
                      </a:r>
                      <a:r>
                        <a:rPr lang="uk-UA" sz="2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 області своєї компетенції.</a:t>
                      </a:r>
                      <a:endParaRPr lang="en-US" sz="2400" b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US" sz="4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u 1"/>
          <p:cNvSpPr>
            <a:spLocks noGrp="1"/>
          </p:cNvSpPr>
          <p:nvPr>
            <p:ph type="ctrTitle"/>
          </p:nvPr>
        </p:nvSpPr>
        <p:spPr>
          <a:xfrm>
            <a:off x="954088" y="158750"/>
            <a:ext cx="10363200" cy="847725"/>
          </a:xfrm>
        </p:spPr>
        <p:txBody>
          <a:bodyPr/>
          <a:lstStyle/>
          <a:p>
            <a:r>
              <a:rPr lang="ru-RU" sz="3600" smtClean="0"/>
              <a:t>Структура  індивідуальної програми розвитку</a:t>
            </a:r>
            <a:endParaRPr lang="en-US" sz="3600" smtClean="0"/>
          </a:p>
        </p:txBody>
      </p:sp>
      <p:sp>
        <p:nvSpPr>
          <p:cNvPr id="28674" name="Dreptunghi 2"/>
          <p:cNvSpPr>
            <a:spLocks noChangeArrowheads="1"/>
          </p:cNvSpPr>
          <p:nvPr/>
        </p:nvSpPr>
        <p:spPr bwMode="auto">
          <a:xfrm>
            <a:off x="436563" y="901700"/>
            <a:ext cx="11437937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Період виконання.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Загальні відомості про учня.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Відомості про особливості розвитку учня.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Наявний рівень знань і вмінь учня.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Додаткові освітні та соціальні потреби учня.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Психолого-педагогічна допомога, що надається під час проведення у позаурочний час корекційно-розвиткових занять.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Характеристика учня.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Навчальні предмети, розробка адаптованої (модифікованої) навчальної програми. 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Адаптація (пристосування середовища; психолого-педагогічна адаптація; адаптація навчального матеріалу.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Індивідуальний навчальний план.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Джерела інформації в процесі розроблення індивідуальної програми розвитку.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Члени групи з розроблення ІПР.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Узгодження ІПР.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План консультування батьків /законних представників у процесі розроблення/реалізації ІПР.</a:t>
            </a:r>
          </a:p>
          <a:p>
            <a:pPr marL="423863" indent="-342900" algn="just">
              <a:spcBef>
                <a:spcPts val="600"/>
              </a:spcBef>
              <a:buClr>
                <a:srgbClr val="3891A7"/>
              </a:buClr>
              <a:buSzPct val="80000"/>
              <a:buFont typeface="Gill Sans MT" pitchFamily="34" charset="0"/>
              <a:buAutoNum type="arabicPeriod"/>
            </a:pPr>
            <a:r>
              <a:rPr lang="uk-UA">
                <a:solidFill>
                  <a:srgbClr val="000000"/>
                </a:solidFill>
                <a:latin typeface="Calibri" pitchFamily="34" charset="0"/>
              </a:rPr>
              <a:t>Моніторинг стану розвитку учня та його навчальних досягнень.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u 1"/>
          <p:cNvSpPr>
            <a:spLocks noGrp="1"/>
          </p:cNvSpPr>
          <p:nvPr>
            <p:ph type="ctrTitle"/>
          </p:nvPr>
        </p:nvSpPr>
        <p:spPr>
          <a:xfrm>
            <a:off x="954088" y="158750"/>
            <a:ext cx="10363200" cy="847725"/>
          </a:xfrm>
        </p:spPr>
        <p:txBody>
          <a:bodyPr/>
          <a:lstStyle/>
          <a:p>
            <a:r>
              <a:rPr lang="ru-RU" sz="3600" smtClean="0"/>
              <a:t>Успішна ІПР включає такі ключові характеристики:</a:t>
            </a:r>
            <a:endParaRPr lang="en-US" sz="3600" smtClean="0"/>
          </a:p>
        </p:txBody>
      </p:sp>
      <p:graphicFrame>
        <p:nvGraphicFramePr>
          <p:cNvPr id="4" name="Diagram 32814"/>
          <p:cNvGraphicFramePr/>
          <p:nvPr/>
        </p:nvGraphicFramePr>
        <p:xfrm>
          <a:off x="689113" y="1934816"/>
          <a:ext cx="11145077" cy="4174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5"/>
          <p:cNvSpPr/>
          <p:nvPr/>
        </p:nvSpPr>
        <p:spPr>
          <a:xfrm>
            <a:off x="1212850" y="4303713"/>
            <a:ext cx="3889375" cy="1944687"/>
          </a:xfrm>
          <a:prstGeom prst="roundRect">
            <a:avLst/>
          </a:prstGeom>
          <a:solidFill>
            <a:srgbClr val="E7DEC9"/>
          </a:solidFill>
          <a:ln w="25400" cap="flat" cmpd="sng" algn="ctr">
            <a:solidFill>
              <a:srgbClr val="3891A7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kern="0" dirty="0" err="1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b="1" kern="0" dirty="0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dirty="0" err="1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800" b="1" kern="0" dirty="0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dirty="0" err="1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b="1" kern="0" dirty="0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dirty="0" err="1">
                <a:solidFill>
                  <a:srgbClr val="475A8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endParaRPr lang="en-US" sz="2800" b="1" kern="0" dirty="0">
              <a:solidFill>
                <a:srgbClr val="475A8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5"/>
          <p:cNvSpPr/>
          <p:nvPr/>
        </p:nvSpPr>
        <p:spPr>
          <a:xfrm>
            <a:off x="4387248" y="906108"/>
            <a:ext cx="6657975" cy="2152278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індивідуалізованого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b="1" dirty="0" err="1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b="1" dirty="0">
                <a:solidFill>
                  <a:srgbClr val="96430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з ООП</a:t>
            </a:r>
            <a:endParaRPr lang="en-US" sz="2800" b="1" dirty="0">
              <a:solidFill>
                <a:srgbClr val="96430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Up Arrow 9"/>
          <p:cNvSpPr/>
          <p:nvPr/>
        </p:nvSpPr>
        <p:spPr>
          <a:xfrm rot="2021379">
            <a:off x="4546872" y="2792561"/>
            <a:ext cx="1109761" cy="1777457"/>
          </a:xfrm>
          <a:prstGeom prst="upArrow">
            <a:avLst/>
          </a:prstGeom>
          <a:solidFill>
            <a:srgbClr val="FEB80A">
              <a:lumMod val="20000"/>
              <a:lumOff val="80000"/>
            </a:srgbClr>
          </a:solidFill>
          <a:ln w="25400" cap="flat" cmpd="sng" algn="ctr">
            <a:solidFill>
              <a:srgbClr val="3891A7">
                <a:shade val="50000"/>
              </a:srgbClr>
            </a:solidFill>
            <a:prstDash val="solid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ru-RU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 для</a:t>
            </a:r>
            <a:endParaRPr lang="en-US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473075" y="381000"/>
            <a:ext cx="10363200" cy="6746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err="1" smtClean="0"/>
              <a:t>Що</a:t>
            </a:r>
            <a:r>
              <a:rPr lang="ru-RU" smtClean="0"/>
              <a:t> </a:t>
            </a:r>
            <a:r>
              <a:rPr lang="ru-RU" err="1" smtClean="0"/>
              <a:t>таке</a:t>
            </a:r>
            <a:r>
              <a:rPr lang="ru-RU" smtClean="0"/>
              <a:t> </a:t>
            </a:r>
            <a:r>
              <a:rPr lang="ru-RU" err="1" smtClean="0"/>
              <a:t>індивідуальна</a:t>
            </a:r>
            <a:r>
              <a:rPr lang="ru-RU" smtClean="0"/>
              <a:t> </a:t>
            </a:r>
            <a:r>
              <a:rPr lang="ru-RU" err="1" smtClean="0"/>
              <a:t>програма</a:t>
            </a:r>
            <a:r>
              <a:rPr lang="ru-RU" smtClean="0"/>
              <a:t> </a:t>
            </a:r>
            <a:r>
              <a:rPr lang="ru-RU" err="1" smtClean="0"/>
              <a:t>розвитку</a:t>
            </a:r>
            <a:r>
              <a:rPr lang="en-US" smtClean="0"/>
              <a:t>?</a:t>
            </a:r>
            <a:endParaRPr lang="en-US"/>
          </a:p>
        </p:txBody>
      </p:sp>
      <p:sp>
        <p:nvSpPr>
          <p:cNvPr id="4" name="Dreptunghi: colțuri rotunjite 3"/>
          <p:cNvSpPr/>
          <p:nvPr/>
        </p:nvSpPr>
        <p:spPr>
          <a:xfrm>
            <a:off x="725488" y="1055688"/>
            <a:ext cx="10768012" cy="162401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0000"/>
                </a:solidFill>
              </a:rPr>
              <a:t>Індивідуальна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програма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розвитку</a:t>
            </a:r>
            <a:r>
              <a:rPr lang="ru-RU" sz="2800" b="1" dirty="0">
                <a:solidFill>
                  <a:srgbClr val="000000"/>
                </a:solidFill>
              </a:rPr>
              <a:t> (</a:t>
            </a:r>
            <a:r>
              <a:rPr lang="ru-RU" sz="2800" b="1" dirty="0">
                <a:solidFill>
                  <a:srgbClr val="FF0000"/>
                </a:solidFill>
              </a:rPr>
              <a:t>ІПР</a:t>
            </a:r>
            <a:r>
              <a:rPr lang="ru-RU" sz="2800" b="1" dirty="0">
                <a:solidFill>
                  <a:srgbClr val="000000"/>
                </a:solidFill>
              </a:rPr>
              <a:t>) є </a:t>
            </a:r>
            <a:r>
              <a:rPr lang="ru-RU" sz="2800" b="1" dirty="0" err="1">
                <a:solidFill>
                  <a:srgbClr val="000000"/>
                </a:solidFill>
              </a:rPr>
              <a:t>інструментом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організації</a:t>
            </a:r>
            <a:r>
              <a:rPr lang="ru-RU" sz="2800" b="1" dirty="0">
                <a:solidFill>
                  <a:srgbClr val="000000"/>
                </a:solidFill>
              </a:rPr>
              <a:t> та </a:t>
            </a:r>
            <a:r>
              <a:rPr lang="ru-RU" sz="2800" b="1" dirty="0" err="1">
                <a:solidFill>
                  <a:srgbClr val="000000"/>
                </a:solidFill>
              </a:rPr>
              <a:t>узгодженої</a:t>
            </a:r>
            <a:r>
              <a:rPr lang="ru-RU" sz="2800" b="1" dirty="0">
                <a:solidFill>
                  <a:srgbClr val="000000"/>
                </a:solidFill>
              </a:rPr>
              <a:t>, </a:t>
            </a:r>
            <a:r>
              <a:rPr lang="ru-RU" sz="2800" b="1" dirty="0" err="1">
                <a:solidFill>
                  <a:srgbClr val="000000"/>
                </a:solidFill>
              </a:rPr>
              <a:t>послідовної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реалізації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освітнього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процесу</a:t>
            </a:r>
            <a:r>
              <a:rPr lang="ru-RU" sz="2800" b="1" dirty="0">
                <a:solidFill>
                  <a:srgbClr val="000000"/>
                </a:solidFill>
              </a:rPr>
              <a:t> для </a:t>
            </a:r>
            <a:r>
              <a:rPr lang="ru-RU" sz="2800" b="1" dirty="0" err="1">
                <a:solidFill>
                  <a:srgbClr val="000000"/>
                </a:solidFill>
              </a:rPr>
              <a:t>дітей</a:t>
            </a:r>
            <a:r>
              <a:rPr lang="ru-RU" sz="2800" b="1" dirty="0">
                <a:solidFill>
                  <a:srgbClr val="000000"/>
                </a:solidFill>
              </a:rPr>
              <a:t> з </a:t>
            </a:r>
            <a:r>
              <a:rPr lang="ru-RU" sz="2800" b="1" dirty="0" err="1">
                <a:solidFill>
                  <a:srgbClr val="000000"/>
                </a:solidFill>
              </a:rPr>
              <a:t>особливими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освітніми</a:t>
            </a:r>
            <a:r>
              <a:rPr lang="ru-RU" sz="2800" b="1" dirty="0">
                <a:solidFill>
                  <a:srgbClr val="000000"/>
                </a:solidFill>
              </a:rPr>
              <a:t> потребами (ООП)</a:t>
            </a:r>
          </a:p>
        </p:txBody>
      </p:sp>
      <p:sp>
        <p:nvSpPr>
          <p:cNvPr id="6" name="Dreptunghi: colțuri rotunjite 5"/>
          <p:cNvSpPr/>
          <p:nvPr/>
        </p:nvSpPr>
        <p:spPr>
          <a:xfrm>
            <a:off x="893763" y="2851150"/>
            <a:ext cx="10768012" cy="33432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Мета ІПР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ru-RU" sz="28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0000"/>
                </a:solidFill>
              </a:rPr>
              <a:t>забезпечення прогресу розвитку дитини, відповідно до її потенціалу, визначення стратегій, ресурсів, технологій, які сприятимуть прогресу.</a:t>
            </a:r>
            <a:endParaRPr lang="ru-RU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u 1"/>
          <p:cNvSpPr>
            <a:spLocks noGrp="1"/>
          </p:cNvSpPr>
          <p:nvPr>
            <p:ph type="ctrTitle"/>
          </p:nvPr>
        </p:nvSpPr>
        <p:spPr>
          <a:xfrm>
            <a:off x="609600" y="195263"/>
            <a:ext cx="10363200" cy="692150"/>
          </a:xfrm>
        </p:spPr>
        <p:txBody>
          <a:bodyPr/>
          <a:lstStyle/>
          <a:p>
            <a:r>
              <a:rPr lang="ru-RU" sz="3600" smtClean="0"/>
              <a:t>Функції індивідуальної програми розвитку</a:t>
            </a:r>
            <a:endParaRPr lang="en-US" sz="3600" smtClean="0"/>
          </a:p>
        </p:txBody>
      </p:sp>
      <p:graphicFrame>
        <p:nvGraphicFramePr>
          <p:cNvPr id="3" name="Nomogramă 2"/>
          <p:cNvGraphicFramePr/>
          <p:nvPr/>
        </p:nvGraphicFramePr>
        <p:xfrm>
          <a:off x="92765" y="719666"/>
          <a:ext cx="117811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u 1"/>
          <p:cNvSpPr>
            <a:spLocks noGrp="1"/>
          </p:cNvSpPr>
          <p:nvPr>
            <p:ph type="ctrTitle"/>
          </p:nvPr>
        </p:nvSpPr>
        <p:spPr>
          <a:xfrm>
            <a:off x="901700" y="225425"/>
            <a:ext cx="10363200" cy="490538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Процес індивідуальної програми розвитку</a:t>
            </a:r>
            <a:endParaRPr lang="en-US" sz="3600" smtClean="0"/>
          </a:p>
        </p:txBody>
      </p:sp>
      <p:sp>
        <p:nvSpPr>
          <p:cNvPr id="9" name="Dreptunghi 8"/>
          <p:cNvSpPr/>
          <p:nvPr/>
        </p:nvSpPr>
        <p:spPr>
          <a:xfrm>
            <a:off x="542925" y="1179513"/>
            <a:ext cx="11079163" cy="15367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</a:rPr>
              <a:t>ІРЦ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0" name="Dreptunghi 9"/>
          <p:cNvSpPr/>
          <p:nvPr/>
        </p:nvSpPr>
        <p:spPr>
          <a:xfrm>
            <a:off x="542925" y="2889250"/>
            <a:ext cx="11079163" cy="193516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00"/>
                </a:solidFill>
              </a:rPr>
              <a:t>А</a:t>
            </a:r>
            <a:r>
              <a:rPr lang="ru-RU" sz="2400" b="1" dirty="0" err="1" smtClean="0">
                <a:solidFill>
                  <a:srgbClr val="000000"/>
                </a:solidFill>
              </a:rPr>
              <a:t>дміністрація</a:t>
            </a:r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endParaRPr lang="ru-RU" sz="2400" b="1" dirty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00"/>
                </a:solidFill>
              </a:rPr>
              <a:t>школи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1" name="Dreptunghi 10"/>
          <p:cNvSpPr/>
          <p:nvPr/>
        </p:nvSpPr>
        <p:spPr>
          <a:xfrm>
            <a:off x="496888" y="4995863"/>
            <a:ext cx="11079162" cy="161766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00"/>
                </a:solidFill>
              </a:rPr>
              <a:t>Група</a:t>
            </a:r>
            <a:r>
              <a:rPr lang="ru-RU" sz="2400" b="1" dirty="0">
                <a:solidFill>
                  <a:srgbClr val="000000"/>
                </a:solidFill>
              </a:rPr>
              <a:t> ІПР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2" name="Dreptunghi: colțuri rotunjite 11"/>
          <p:cNvSpPr/>
          <p:nvPr/>
        </p:nvSpPr>
        <p:spPr>
          <a:xfrm>
            <a:off x="2838450" y="1331913"/>
            <a:ext cx="7104063" cy="11668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Визначення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особливих</a:t>
            </a:r>
            <a:r>
              <a:rPr lang="ru-RU" sz="2400" dirty="0">
                <a:solidFill>
                  <a:srgbClr val="000000"/>
                </a:solidFill>
              </a:rPr>
              <a:t> потреб </a:t>
            </a:r>
            <a:r>
              <a:rPr lang="ru-RU" sz="2400" dirty="0" err="1">
                <a:solidFill>
                  <a:srgbClr val="000000"/>
                </a:solidFill>
              </a:rPr>
              <a:t>дитини</a:t>
            </a:r>
            <a:r>
              <a:rPr lang="ru-RU" sz="2400" dirty="0">
                <a:solidFill>
                  <a:srgbClr val="000000"/>
                </a:solidFill>
              </a:rPr>
              <a:t> (</a:t>
            </a:r>
            <a:r>
              <a:rPr lang="ru-RU" sz="2400" dirty="0" err="1">
                <a:solidFill>
                  <a:srgbClr val="000000"/>
                </a:solidFill>
              </a:rPr>
              <a:t>багатопрофільна</a:t>
            </a:r>
            <a:r>
              <a:rPr lang="ru-RU" sz="2400" dirty="0">
                <a:solidFill>
                  <a:srgbClr val="000000"/>
                </a:solidFill>
              </a:rPr>
              <a:t> комплексна </a:t>
            </a:r>
            <a:r>
              <a:rPr lang="ru-RU" sz="2400" dirty="0" err="1">
                <a:solidFill>
                  <a:srgbClr val="000000"/>
                </a:solidFill>
              </a:rPr>
              <a:t>оцінка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розвитку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дитини</a:t>
            </a:r>
            <a:r>
              <a:rPr lang="ru-RU" sz="2400" dirty="0">
                <a:solidFill>
                  <a:srgbClr val="000000"/>
                </a:solidFill>
              </a:rPr>
              <a:t>). </a:t>
            </a:r>
            <a:r>
              <a:rPr lang="ru-RU" sz="2400" dirty="0" err="1">
                <a:solidFill>
                  <a:srgbClr val="000000"/>
                </a:solidFill>
              </a:rPr>
              <a:t>Рекомендації</a:t>
            </a:r>
            <a:r>
              <a:rPr lang="ru-RU" sz="2400" dirty="0">
                <a:solidFill>
                  <a:srgbClr val="000000"/>
                </a:solidFill>
              </a:rPr>
              <a:t> з  </a:t>
            </a:r>
            <a:r>
              <a:rPr lang="ru-RU" sz="2400" dirty="0" err="1">
                <a:solidFill>
                  <a:srgbClr val="000000"/>
                </a:solidFill>
              </a:rPr>
              <a:t>інклюзії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Dreptunghi: colțuri rotunjite 12"/>
          <p:cNvSpPr/>
          <p:nvPr/>
        </p:nvSpPr>
        <p:spPr>
          <a:xfrm>
            <a:off x="4598988" y="3273425"/>
            <a:ext cx="3789362" cy="11668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Створення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групи</a:t>
            </a:r>
            <a:r>
              <a:rPr lang="ru-RU" sz="2400" dirty="0">
                <a:solidFill>
                  <a:srgbClr val="000000"/>
                </a:solidFill>
              </a:rPr>
              <a:t>  ІПР.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Організація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процесу</a:t>
            </a:r>
            <a:r>
              <a:rPr lang="ru-RU" sz="2400" dirty="0">
                <a:solidFill>
                  <a:srgbClr val="000000"/>
                </a:solidFill>
              </a:rPr>
              <a:t>  ІПР.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" name="Dreptunghi: colțuri rotunjite 13"/>
          <p:cNvSpPr/>
          <p:nvPr/>
        </p:nvSpPr>
        <p:spPr>
          <a:xfrm>
            <a:off x="5565775" y="5194300"/>
            <a:ext cx="2292350" cy="11668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Реалізація</a:t>
            </a:r>
            <a:r>
              <a:rPr lang="ru-RU" sz="2400" dirty="0">
                <a:solidFill>
                  <a:srgbClr val="000000"/>
                </a:solidFill>
              </a:rPr>
              <a:t>  ІПР.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" name="Dreptunghi: colțuri rotunjite 14"/>
          <p:cNvSpPr/>
          <p:nvPr/>
        </p:nvSpPr>
        <p:spPr>
          <a:xfrm>
            <a:off x="2743200" y="5208588"/>
            <a:ext cx="2292350" cy="11652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Розробка</a:t>
            </a:r>
            <a:r>
              <a:rPr lang="ru-RU" sz="2400" dirty="0">
                <a:solidFill>
                  <a:srgbClr val="000000"/>
                </a:solidFill>
              </a:rPr>
              <a:t>  ІПР.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8" name="Dreptunghi: colțuri rotunjite 17"/>
          <p:cNvSpPr/>
          <p:nvPr/>
        </p:nvSpPr>
        <p:spPr>
          <a:xfrm>
            <a:off x="8388350" y="5221288"/>
            <a:ext cx="2876550" cy="11668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</a:rPr>
              <a:t>Моніторинг</a:t>
            </a:r>
            <a:r>
              <a:rPr lang="ru-RU" sz="2400" dirty="0">
                <a:solidFill>
                  <a:srgbClr val="000000"/>
                </a:solidFill>
              </a:rPr>
              <a:t>, перегляд, </a:t>
            </a:r>
            <a:r>
              <a:rPr lang="ru-RU" sz="2400" dirty="0" err="1">
                <a:solidFill>
                  <a:srgbClr val="000000"/>
                </a:solidFill>
              </a:rPr>
              <a:t>актуалізація</a:t>
            </a:r>
            <a:r>
              <a:rPr lang="ru-RU" sz="2400" dirty="0">
                <a:solidFill>
                  <a:srgbClr val="000000"/>
                </a:solidFill>
              </a:rPr>
              <a:t> ІПР.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768350" y="0"/>
            <a:ext cx="10363200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err="1" smtClean="0"/>
              <a:t>Процес</a:t>
            </a:r>
            <a:r>
              <a:rPr lang="ru-RU" sz="3600" smtClean="0"/>
              <a:t> ІПР. </a:t>
            </a:r>
            <a:r>
              <a:rPr lang="ru-RU" sz="3600"/>
              <a:t>Алгоритм</a:t>
            </a:r>
            <a:endParaRPr lang="en-US" sz="3600"/>
          </a:p>
        </p:txBody>
      </p:sp>
      <p:graphicFrame>
        <p:nvGraphicFramePr>
          <p:cNvPr id="7" name="Nomogramă 6"/>
          <p:cNvGraphicFramePr/>
          <p:nvPr/>
        </p:nvGraphicFramePr>
        <p:xfrm>
          <a:off x="410817" y="887897"/>
          <a:ext cx="11078817" cy="5751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reptunghi: colțuri rotunjite 7"/>
          <p:cNvSpPr/>
          <p:nvPr/>
        </p:nvSpPr>
        <p:spPr>
          <a:xfrm>
            <a:off x="2597150" y="6029325"/>
            <a:ext cx="8732838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/>
              <a:t>6.  Моніторинг, повторний перегляд і актуалізація ІПР</a:t>
            </a:r>
            <a:endParaRPr lang="en-US" sz="2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9817100" y="5559425"/>
            <a:ext cx="725488" cy="5476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954088" y="158750"/>
            <a:ext cx="10363200" cy="8477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320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Група</a:t>
            </a:r>
            <a:r>
              <a:rPr lang="ru-RU" sz="320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ІПР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21506" name="Dreptunghi 3"/>
          <p:cNvSpPr>
            <a:spLocks noChangeArrowheads="1"/>
          </p:cNvSpPr>
          <p:nvPr/>
        </p:nvSpPr>
        <p:spPr bwMode="auto">
          <a:xfrm>
            <a:off x="795338" y="1044575"/>
            <a:ext cx="106553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uk-UA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асистент учителя;</a:t>
            </a:r>
            <a:endParaRPr lang="ro-RO" sz="28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365125" indent="-282575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класний </a:t>
            </a:r>
            <a:r>
              <a:rPr lang="uk-UA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керівник;</a:t>
            </a:r>
            <a:endParaRPr lang="ro-RO" sz="28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365125" indent="-282575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учителі-предметники</a:t>
            </a:r>
            <a:r>
              <a:rPr lang="ro-RO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marL="365125" indent="-282575" algn="just">
              <a:lnSpc>
                <a:spcPct val="115000"/>
              </a:lnSpc>
              <a:spcBef>
                <a:spcPts val="10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психолог</a:t>
            </a:r>
            <a:r>
              <a:rPr lang="ro-RO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marL="365125" indent="-282575" algn="just">
              <a:lnSpc>
                <a:spcPct val="115000"/>
              </a:lnSpc>
              <a:spcBef>
                <a:spcPts val="10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логопед</a:t>
            </a:r>
            <a:r>
              <a:rPr lang="ro-RO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marL="365125" indent="-282575" algn="just">
              <a:lnSpc>
                <a:spcPct val="115000"/>
              </a:lnSpc>
              <a:spcBef>
                <a:spcPts val="10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інші спеціалісти (при необхідності)</a:t>
            </a:r>
            <a:r>
              <a:rPr lang="ro-RO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. </a:t>
            </a:r>
            <a:endParaRPr lang="en-US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Dreptunghi 4"/>
          <p:cNvSpPr/>
          <p:nvPr/>
        </p:nvSpPr>
        <p:spPr>
          <a:xfrm>
            <a:off x="5965825" y="3198813"/>
            <a:ext cx="2603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1238998" y="4969564"/>
            <a:ext cx="1331923" cy="1113183"/>
          </a:xfrm>
          <a:prstGeom prst="ellipse">
            <a:avLst/>
          </a:prstGeom>
          <a:gradFill rotWithShape="1">
            <a:gsLst>
              <a:gs pos="0">
                <a:srgbClr val="475A8D">
                  <a:tint val="35000"/>
                  <a:satMod val="253000"/>
                </a:srgbClr>
              </a:gs>
              <a:gs pos="50000">
                <a:srgbClr val="475A8D">
                  <a:tint val="42000"/>
                  <a:satMod val="255000"/>
                </a:srgbClr>
              </a:gs>
              <a:gs pos="97000">
                <a:srgbClr val="475A8D">
                  <a:tint val="53000"/>
                  <a:satMod val="260000"/>
                </a:srgbClr>
              </a:gs>
              <a:gs pos="100000">
                <a:srgbClr val="475A8D">
                  <a:tint val="56000"/>
                  <a:satMod val="275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6600" b="1" kern="0" cap="all" dirty="0">
                <a:ln/>
                <a:solidFill>
                  <a:srgbClr val="3891A7"/>
                </a:solidFill>
                <a:effectLst>
                  <a:outerShdw blurRad="19685" dist="12700" dir="5400000" algn="tl" rotWithShape="0">
                    <a:srgbClr val="3891A7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7" name="Dreptunghi: colțuri rotunjite 6"/>
          <p:cNvSpPr/>
          <p:nvPr/>
        </p:nvSpPr>
        <p:spPr>
          <a:xfrm>
            <a:off x="2425700" y="4951413"/>
            <a:ext cx="7699375" cy="11318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000000"/>
                </a:solidFill>
                <a:cs typeface="Times New Roman" pitchFamily="18" charset="0"/>
              </a:rPr>
              <a:t>Персональний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склад </a:t>
            </a:r>
            <a:r>
              <a:rPr lang="ru-RU" sz="2400" b="1" dirty="0" err="1">
                <a:solidFill>
                  <a:srgbClr val="000000"/>
                </a:solidFill>
                <a:cs typeface="Times New Roman" pitchFamily="18" charset="0"/>
              </a:rPr>
              <a:t>групи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ІПР  </a:t>
            </a:r>
            <a:r>
              <a:rPr lang="ru-RU" sz="2400" b="1" dirty="0" err="1">
                <a:solidFill>
                  <a:srgbClr val="000000"/>
                </a:solidFill>
                <a:cs typeface="Times New Roman" pitchFamily="18" charset="0"/>
              </a:rPr>
              <a:t>затверджується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наказом директора </a:t>
            </a:r>
            <a:r>
              <a:rPr lang="ru-RU" sz="2400" b="1" dirty="0" err="1">
                <a:solidFill>
                  <a:srgbClr val="000000"/>
                </a:solidFill>
                <a:cs typeface="Times New Roman" pitchFamily="18" charset="0"/>
              </a:rPr>
              <a:t>навчального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закладу</a:t>
            </a:r>
            <a:endParaRPr lang="ro-RO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та обов’язки в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477838" y="887413"/>
          <a:ext cx="11714922" cy="574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4922">
                  <a:extLst>
                    <a:ext uri="{9D8B030D-6E8A-4147-A177-3AD203B41FA5}"/>
                  </a:extLst>
                </a:gridCol>
              </a:tblGrid>
              <a:tr h="5553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 </a:t>
                      </a:r>
                      <a:r>
                        <a:rPr lang="ru-RU" sz="2800" dirty="0" err="1" smtClean="0"/>
                        <a:t>Менеджери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навчального</a:t>
                      </a:r>
                      <a:r>
                        <a:rPr lang="ru-RU" sz="2800" dirty="0" smtClean="0"/>
                        <a:t> закладу (</a:t>
                      </a:r>
                      <a:r>
                        <a:rPr lang="ru-RU" sz="2800" dirty="0" err="1" smtClean="0"/>
                        <a:t>адміністрація</a:t>
                      </a:r>
                      <a:r>
                        <a:rPr lang="ru-RU" sz="280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94376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затверджує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склад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групи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призначає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відповідального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фахівця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з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координації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діяльності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по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розробці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сприяє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співпраці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у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процесі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планування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оцінки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та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реалізації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здійснює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процес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розробки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 і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дотримання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рекомендацій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ІРЦ;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забезпечує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обговорення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та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затвердження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педагогічною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радою закладу;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підтверджує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наказом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рішення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педагогічної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ради про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затвердження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ІПР;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забезпечує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оцінку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діяльності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педагогічних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працівників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задіяних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реалізації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ІПР;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здійснює моніторинг виконання положень, включених до ІПР;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заохочує включення батьків і учня в процес ІПР.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u 1"/>
          <p:cNvSpPr>
            <a:spLocks noGrp="1"/>
          </p:cNvSpPr>
          <p:nvPr>
            <p:ph type="ctrTitle"/>
          </p:nvPr>
        </p:nvSpPr>
        <p:spPr>
          <a:xfrm>
            <a:off x="914400" y="274638"/>
            <a:ext cx="10363200" cy="612775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Ролі і обов’язки у процесі ІПР</a:t>
            </a:r>
            <a:endParaRPr lang="en-US" sz="360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0396857"/>
              </p:ext>
            </p:extLst>
          </p:nvPr>
        </p:nvGraphicFramePr>
        <p:xfrm>
          <a:off x="122830" y="887413"/>
          <a:ext cx="12069930" cy="574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930">
                  <a:extLst>
                    <a:ext uri="{9D8B030D-6E8A-4147-A177-3AD203B41FA5}"/>
                  </a:extLst>
                </a:gridCol>
              </a:tblGrid>
              <a:tr h="5553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 </a:t>
                      </a:r>
                      <a:r>
                        <a:rPr lang="ru-RU" sz="2800" dirty="0" err="1" smtClean="0"/>
                        <a:t>Класний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керівник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94376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Збирає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і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повідомляє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відому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йому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інформацію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про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сильні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сторони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, потреби і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запити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учня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Виконує роль координатора в процесі розробки педагогічних </a:t>
                      </a:r>
                      <a:r>
                        <a:rPr lang="uk-UA" sz="2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адаптацій</a:t>
                      </a: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з тим, щоб ІПР допомагала учню в розвитку;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Надає рекомендації про адекватне адаптування довкілля до особливих освітніх потреб учня і контролює їх виконання;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Координує діяльність по встановленню кінцевих цілей навчання/навичок, які будуть відповідати особливим освітнім потребам;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Розглядає спільно з вчителями класу ефективність індивідуальних педагогічних стратегій/технологій та інформує педагогічних працівників про найефективніші з них;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Розглядає спільно з вчителями класу та іншими фахівцями, які надають допомогу дитині, на початку кожного семестру рівень досягнення кінцевих цілей/очікуваних навичок в індивідуальних навчальних програмах і по сферах розвитку;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uk-UA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Здійснює постійний взаємозв'язок з батьками учня, учителями та іншими працівниками. </a:t>
                      </a:r>
                      <a:endParaRPr lang="ru-RU" sz="2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umos PowerPoint Template 2013">
  <a:themeElements>
    <a:clrScheme name="Custom 1">
      <a:dk1>
        <a:srgbClr val="5F497A"/>
      </a:dk1>
      <a:lt1>
        <a:srgbClr val="FFFFFF"/>
      </a:lt1>
      <a:dk2>
        <a:srgbClr val="5F497A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1023</Words>
  <Application>Microsoft Office PowerPoint</Application>
  <PresentationFormat>Произвольный</PresentationFormat>
  <Paragraphs>129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Lumos PowerPoint Template 2013</vt:lpstr>
      <vt:lpstr>ПРОЦЕС РОЗРОБКИ ІНДИВІДУАЛЬНОЇ ПРОГРАМИ РОЗВИТКУ </vt:lpstr>
      <vt:lpstr>Слайд 2</vt:lpstr>
      <vt:lpstr>Що таке індивідуальна програма розвитку?</vt:lpstr>
      <vt:lpstr>Функції індивідуальної програми розвитку</vt:lpstr>
      <vt:lpstr>Процес індивідуальної програми розвитку</vt:lpstr>
      <vt:lpstr>Процес ІПР. Алгоритм</vt:lpstr>
      <vt:lpstr>Група ІПР</vt:lpstr>
      <vt:lpstr>Ролі та обов’язки в процесі ІПР</vt:lpstr>
      <vt:lpstr>Ролі і обов’язки у процесі ІПР</vt:lpstr>
      <vt:lpstr>Ролі і обов’язки в процесі ІПР</vt:lpstr>
      <vt:lpstr>Ролі і обов’язки у процесі ІПР</vt:lpstr>
      <vt:lpstr>Ролі і обов’язки в процесі ІПР</vt:lpstr>
      <vt:lpstr>Ролі і обов’язки в процесі ІПР</vt:lpstr>
      <vt:lpstr>Структура  індивідуальної програми розвитку</vt:lpstr>
      <vt:lpstr>Успішна ІПР включає такі ключові характеристики: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Agnesia Eftodi</dc:creator>
  <cp:lastModifiedBy>SAMSUNG7</cp:lastModifiedBy>
  <cp:revision>64</cp:revision>
  <dcterms:created xsi:type="dcterms:W3CDTF">2017-08-14T19:21:38Z</dcterms:created>
  <dcterms:modified xsi:type="dcterms:W3CDTF">2019-02-20T09:38:26Z</dcterms:modified>
</cp:coreProperties>
</file>